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6" r:id="rId36"/>
    <p:sldId id="287" r:id="rId37"/>
    <p:sldId id="291" r:id="rId38"/>
    <p:sldId id="292" r:id="rId39"/>
    <p:sldId id="293" r:id="rId40"/>
    <p:sldId id="294" r:id="rId41"/>
    <p:sldId id="295" r:id="rId42"/>
    <p:sldId id="297" r:id="rId43"/>
    <p:sldId id="302" r:id="rId44"/>
    <p:sldId id="298" r:id="rId45"/>
    <p:sldId id="299" r:id="rId46"/>
    <p:sldId id="300" r:id="rId47"/>
    <p:sldId id="301" r:id="rId48"/>
    <p:sldId id="303" r:id="rId49"/>
    <p:sldId id="304" r:id="rId50"/>
    <p:sldId id="305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3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60" autoAdjust="0"/>
    <p:restoredTop sz="94660"/>
  </p:normalViewPr>
  <p:slideViewPr>
    <p:cSldViewPr snapToGrid="0">
      <p:cViewPr>
        <p:scale>
          <a:sx n="66" d="100"/>
          <a:sy n="66" d="100"/>
        </p:scale>
        <p:origin x="3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65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613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852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509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381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17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77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81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849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85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54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359C9-B1D6-4CC5-9993-A6E8ED5A2CDC}" type="datetimeFigureOut">
              <a:rPr lang="en-US" smtClean="0"/>
              <a:t>6/23/2023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55D22-390D-447E-89CD-59885E6B4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22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3.jp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7" Type="http://schemas.openxmlformats.org/officeDocument/2006/relationships/image" Target="../media/image55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1.jpg"/><Relationship Id="rId4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80.jpeg"/><Relationship Id="rId3" Type="http://schemas.openxmlformats.org/officeDocument/2006/relationships/image" Target="../media/image55.png"/><Relationship Id="rId7" Type="http://schemas.openxmlformats.org/officeDocument/2006/relationships/image" Target="../media/image75.png"/><Relationship Id="rId12" Type="http://schemas.openxmlformats.org/officeDocument/2006/relationships/image" Target="../media/image71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11" Type="http://schemas.openxmlformats.org/officeDocument/2006/relationships/image" Target="../media/image79.jp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68.jpg"/><Relationship Id="rId9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10" Type="http://schemas.openxmlformats.org/officeDocument/2006/relationships/image" Target="../media/image55.png"/><Relationship Id="rId4" Type="http://schemas.openxmlformats.org/officeDocument/2006/relationships/image" Target="../media/image83.jpg"/><Relationship Id="rId9" Type="http://schemas.openxmlformats.org/officeDocument/2006/relationships/image" Target="../media/image8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jpeg"/><Relationship Id="rId3" Type="http://schemas.openxmlformats.org/officeDocument/2006/relationships/image" Target="../media/image84.jp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g"/><Relationship Id="rId11" Type="http://schemas.openxmlformats.org/officeDocument/2006/relationships/image" Target="../media/image97.jpeg"/><Relationship Id="rId5" Type="http://schemas.openxmlformats.org/officeDocument/2006/relationships/image" Target="../media/image91.png"/><Relationship Id="rId10" Type="http://schemas.openxmlformats.org/officeDocument/2006/relationships/image" Target="../media/image96.jpeg"/><Relationship Id="rId4" Type="http://schemas.openxmlformats.org/officeDocument/2006/relationships/image" Target="../media/image90.jpg"/><Relationship Id="rId9" Type="http://schemas.openxmlformats.org/officeDocument/2006/relationships/image" Target="../media/image9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e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jpe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59.jpg"/><Relationship Id="rId7" Type="http://schemas.openxmlformats.org/officeDocument/2006/relationships/image" Target="../media/image55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61.jpg"/><Relationship Id="rId5" Type="http://schemas.openxmlformats.org/officeDocument/2006/relationships/image" Target="../media/image57.jpg"/><Relationship Id="rId10" Type="http://schemas.openxmlformats.org/officeDocument/2006/relationships/image" Target="../media/image60.jpg"/><Relationship Id="rId4" Type="http://schemas.openxmlformats.org/officeDocument/2006/relationships/image" Target="../media/image56.jpg"/><Relationship Id="rId9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jpg"/><Relationship Id="rId4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11.jpeg"/><Relationship Id="rId7" Type="http://schemas.openxmlformats.org/officeDocument/2006/relationships/image" Target="../media/image114.jpg"/><Relationship Id="rId2" Type="http://schemas.openxmlformats.org/officeDocument/2006/relationships/hyperlink" Target="https://www.google.com/url?sa=i&amp;url=https%3A%2F%2Fwww.va-consult.com%2Fproject%2Fibm-executive-briefing-ctr-san-jose-ca%2F&amp;psig=AOvVaw0K-oVkX_mADSA-FE2QPuQ7&amp;ust=1687622119038000&amp;source=images&amp;cd=vfe&amp;ved=0CA0QjRxqFwoTCLiM_rng2f8CFQAAAAAdAAAAAB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55.png"/><Relationship Id="rId4" Type="http://schemas.openxmlformats.org/officeDocument/2006/relationships/image" Target="../media/image112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11.jpeg"/><Relationship Id="rId7" Type="http://schemas.openxmlformats.org/officeDocument/2006/relationships/image" Target="../media/image82.jpg"/><Relationship Id="rId2" Type="http://schemas.openxmlformats.org/officeDocument/2006/relationships/hyperlink" Target="https://www.google.com/url?sa=i&amp;url=https%3A%2F%2Fwww.va-consult.com%2Fproject%2Fibm-executive-briefing-ctr-san-jose-ca%2F&amp;psig=AOvVaw0K-oVkX_mADSA-FE2QPuQ7&amp;ust=1687622119038000&amp;source=images&amp;cd=vfe&amp;ved=0CA0QjRxqFwoTCLiM_rng2f8CFQAAAAAdAAAAAB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115.png"/><Relationship Id="rId4" Type="http://schemas.openxmlformats.org/officeDocument/2006/relationships/image" Target="../media/image55.png"/><Relationship Id="rId9" Type="http://schemas.openxmlformats.org/officeDocument/2006/relationships/image" Target="../media/image1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image" Target="../media/image127.jpg"/><Relationship Id="rId4" Type="http://schemas.openxmlformats.org/officeDocument/2006/relationships/image" Target="../media/image1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jpeg"/><Relationship Id="rId4" Type="http://schemas.openxmlformats.org/officeDocument/2006/relationships/image" Target="../media/image11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pn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jpg"/><Relationship Id="rId5" Type="http://schemas.openxmlformats.org/officeDocument/2006/relationships/image" Target="../media/image22.jpg"/><Relationship Id="rId15" Type="http://schemas.openxmlformats.org/officeDocument/2006/relationships/image" Target="../media/image14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jpeg"/><Relationship Id="rId1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13" Type="http://schemas.openxmlformats.org/officeDocument/2006/relationships/image" Target="../media/image146.jpeg"/><Relationship Id="rId3" Type="http://schemas.openxmlformats.org/officeDocument/2006/relationships/image" Target="../media/image136.png"/><Relationship Id="rId7" Type="http://schemas.openxmlformats.org/officeDocument/2006/relationships/image" Target="../media/image140.jpg"/><Relationship Id="rId12" Type="http://schemas.openxmlformats.org/officeDocument/2006/relationships/image" Target="../media/image145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4.jpg"/><Relationship Id="rId5" Type="http://schemas.openxmlformats.org/officeDocument/2006/relationships/image" Target="../media/image138.jpg"/><Relationship Id="rId10" Type="http://schemas.openxmlformats.org/officeDocument/2006/relationships/image" Target="../media/image143.jpg"/><Relationship Id="rId4" Type="http://schemas.openxmlformats.org/officeDocument/2006/relationships/image" Target="../media/image137.jpg"/><Relationship Id="rId9" Type="http://schemas.openxmlformats.org/officeDocument/2006/relationships/image" Target="../media/image142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eg"/><Relationship Id="rId3" Type="http://schemas.openxmlformats.org/officeDocument/2006/relationships/image" Target="../media/image145.jpg"/><Relationship Id="rId7" Type="http://schemas.openxmlformats.org/officeDocument/2006/relationships/image" Target="../media/image3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png"/><Relationship Id="rId4" Type="http://schemas.openxmlformats.org/officeDocument/2006/relationships/image" Target="../media/image144.jpg"/><Relationship Id="rId9" Type="http://schemas.openxmlformats.org/officeDocument/2006/relationships/image" Target="../media/image1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13" Type="http://schemas.openxmlformats.org/officeDocument/2006/relationships/image" Target="../media/image161.jpg"/><Relationship Id="rId3" Type="http://schemas.openxmlformats.org/officeDocument/2006/relationships/image" Target="../media/image3.png"/><Relationship Id="rId7" Type="http://schemas.openxmlformats.org/officeDocument/2006/relationships/image" Target="../media/image156.jpeg"/><Relationship Id="rId12" Type="http://schemas.openxmlformats.org/officeDocument/2006/relationships/image" Target="../media/image160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9.png"/><Relationship Id="rId5" Type="http://schemas.openxmlformats.org/officeDocument/2006/relationships/image" Target="../media/image135.png"/><Relationship Id="rId10" Type="http://schemas.openxmlformats.org/officeDocument/2006/relationships/hyperlink" Target="https://www.wsj.com/articles/ukraine-shoots-down-russian-cruise-missile-barrage-9d9da03a?mod=hp_lead_pos1" TargetMode="External"/><Relationship Id="rId4" Type="http://schemas.openxmlformats.org/officeDocument/2006/relationships/image" Target="../media/image154.jpeg"/><Relationship Id="rId9" Type="http://schemas.openxmlformats.org/officeDocument/2006/relationships/image" Target="../media/image158.jpg"/><Relationship Id="rId14" Type="http://schemas.openxmlformats.org/officeDocument/2006/relationships/image" Target="../media/image162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hyperlink" Target="https://www.google.com/url?sa=i&amp;url=https%3A%2F%2Fwww.euractiv.com%2Fsection%2Felections%2Fnews%2Fcdu-and-csu-back-steinmeier-for-president%2F&amp;psig=AOvVaw0umIQdI81XGAOTRKMwa-7d&amp;ust=1687630996775000&amp;source=images&amp;cd=vfe&amp;ved=0CA8QjhxqFwoTCNj5l8OB2v8CFQAAAAAdAAAAABAD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8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167.jpg"/><Relationship Id="rId4" Type="http://schemas.openxmlformats.org/officeDocument/2006/relationships/image" Target="../media/image166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2.png"/><Relationship Id="rId7" Type="http://schemas.openxmlformats.org/officeDocument/2006/relationships/image" Target="../media/image1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4.jpeg"/><Relationship Id="rId4" Type="http://schemas.openxmlformats.org/officeDocument/2006/relationships/image" Target="../media/image3.png"/><Relationship Id="rId9" Type="http://schemas.openxmlformats.org/officeDocument/2006/relationships/hyperlink" Target="https://www.google.com/url?sa=i&amp;url=https%3A%2F%2Fwww.euractiv.com%2Fsection%2Felections%2Fnews%2Fcdu-and-csu-back-steinmeier-for-president%2F&amp;psig=AOvVaw0umIQdI81XGAOTRKMwa-7d&amp;ust=1687630996775000&amp;source=images&amp;cd=vfe&amp;ved=0CA8QjhxqFwoTCNj5l8OB2v8CFQAAAAAdAAAAABA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70.png"/><Relationship Id="rId4" Type="http://schemas.openxmlformats.org/officeDocument/2006/relationships/image" Target="../media/image1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1.jpg"/><Relationship Id="rId7" Type="http://schemas.openxmlformats.org/officeDocument/2006/relationships/image" Target="../media/image174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5" Type="http://schemas.openxmlformats.org/officeDocument/2006/relationships/image" Target="../media/image107.png"/><Relationship Id="rId10" Type="http://schemas.openxmlformats.org/officeDocument/2006/relationships/image" Target="../media/image177.jpg"/><Relationship Id="rId4" Type="http://schemas.openxmlformats.org/officeDocument/2006/relationships/image" Target="../media/image106.png"/><Relationship Id="rId9" Type="http://schemas.openxmlformats.org/officeDocument/2006/relationships/image" Target="../media/image17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13" Type="http://schemas.openxmlformats.org/officeDocument/2006/relationships/image" Target="../media/image189.jpg"/><Relationship Id="rId3" Type="http://schemas.openxmlformats.org/officeDocument/2006/relationships/image" Target="../media/image179.png"/><Relationship Id="rId7" Type="http://schemas.openxmlformats.org/officeDocument/2006/relationships/image" Target="../media/image183.png"/><Relationship Id="rId12" Type="http://schemas.openxmlformats.org/officeDocument/2006/relationships/image" Target="../media/image188.jpg"/><Relationship Id="rId2" Type="http://schemas.openxmlformats.org/officeDocument/2006/relationships/image" Target="../media/image178.png"/><Relationship Id="rId16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11" Type="http://schemas.openxmlformats.org/officeDocument/2006/relationships/image" Target="../media/image187.jpg"/><Relationship Id="rId5" Type="http://schemas.openxmlformats.org/officeDocument/2006/relationships/image" Target="../media/image181.png"/><Relationship Id="rId15" Type="http://schemas.openxmlformats.org/officeDocument/2006/relationships/image" Target="../media/image191.png"/><Relationship Id="rId10" Type="http://schemas.openxmlformats.org/officeDocument/2006/relationships/image" Target="../media/image186.jpg"/><Relationship Id="rId4" Type="http://schemas.openxmlformats.org/officeDocument/2006/relationships/image" Target="../media/image180.png"/><Relationship Id="rId9" Type="http://schemas.openxmlformats.org/officeDocument/2006/relationships/image" Target="../media/image185.jpeg"/><Relationship Id="rId14" Type="http://schemas.openxmlformats.org/officeDocument/2006/relationships/image" Target="../media/image190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13" Type="http://schemas.openxmlformats.org/officeDocument/2006/relationships/image" Target="../media/image203.jpeg"/><Relationship Id="rId3" Type="http://schemas.openxmlformats.org/officeDocument/2006/relationships/image" Target="../media/image189.jpg"/><Relationship Id="rId7" Type="http://schemas.openxmlformats.org/officeDocument/2006/relationships/image" Target="../media/image197.jpg"/><Relationship Id="rId12" Type="http://schemas.openxmlformats.org/officeDocument/2006/relationships/image" Target="../media/image202.jpeg"/><Relationship Id="rId17" Type="http://schemas.openxmlformats.org/officeDocument/2006/relationships/image" Target="../media/image207.png"/><Relationship Id="rId2" Type="http://schemas.openxmlformats.org/officeDocument/2006/relationships/image" Target="../media/image188.jpg"/><Relationship Id="rId16" Type="http://schemas.openxmlformats.org/officeDocument/2006/relationships/image" Target="../media/image2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g"/><Relationship Id="rId11" Type="http://schemas.openxmlformats.org/officeDocument/2006/relationships/image" Target="../media/image201.jpg"/><Relationship Id="rId5" Type="http://schemas.openxmlformats.org/officeDocument/2006/relationships/image" Target="../media/image195.png"/><Relationship Id="rId15" Type="http://schemas.openxmlformats.org/officeDocument/2006/relationships/image" Target="../media/image205.png"/><Relationship Id="rId10" Type="http://schemas.openxmlformats.org/officeDocument/2006/relationships/image" Target="../media/image200.jpg"/><Relationship Id="rId4" Type="http://schemas.openxmlformats.org/officeDocument/2006/relationships/image" Target="../media/image194.jpg"/><Relationship Id="rId9" Type="http://schemas.openxmlformats.org/officeDocument/2006/relationships/image" Target="../media/image199.jpeg"/><Relationship Id="rId14" Type="http://schemas.openxmlformats.org/officeDocument/2006/relationships/image" Target="../media/image204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10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jpeg"/><Relationship Id="rId3" Type="http://schemas.openxmlformats.org/officeDocument/2006/relationships/image" Target="../media/image213.jpg"/><Relationship Id="rId7" Type="http://schemas.openxmlformats.org/officeDocument/2006/relationships/image" Target="../media/image217.jp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215.png"/><Relationship Id="rId4" Type="http://schemas.openxmlformats.org/officeDocument/2006/relationships/image" Target="../media/image214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png"/><Relationship Id="rId4" Type="http://schemas.openxmlformats.org/officeDocument/2006/relationships/image" Target="../media/image220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111.jpeg"/><Relationship Id="rId7" Type="http://schemas.openxmlformats.org/officeDocument/2006/relationships/image" Target="../media/image82.jpg"/><Relationship Id="rId2" Type="http://schemas.openxmlformats.org/officeDocument/2006/relationships/hyperlink" Target="https://www.google.com/url?sa=i&amp;url=https%3A%2F%2Fwww.va-consult.com%2Fproject%2Fibm-executive-briefing-ctr-san-jose-ca%2F&amp;psig=AOvVaw0K-oVkX_mADSA-FE2QPuQ7&amp;ust=1687622119038000&amp;source=images&amp;cd=vfe&amp;ved=0CA0QjRxqFwoTCLiM_rng2f8CFQAAAAAdAAAAABA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eg"/><Relationship Id="rId5" Type="http://schemas.openxmlformats.org/officeDocument/2006/relationships/image" Target="../media/image115.png"/><Relationship Id="rId10" Type="http://schemas.openxmlformats.org/officeDocument/2006/relationships/image" Target="../media/image163.png"/><Relationship Id="rId4" Type="http://schemas.openxmlformats.org/officeDocument/2006/relationships/image" Target="../media/image55.png"/><Relationship Id="rId9" Type="http://schemas.openxmlformats.org/officeDocument/2006/relationships/image" Target="../media/image1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4.png"/><Relationship Id="rId4" Type="http://schemas.openxmlformats.org/officeDocument/2006/relationships/image" Target="../media/image3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jp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0.png"/><Relationship Id="rId7" Type="http://schemas.openxmlformats.org/officeDocument/2006/relationships/image" Target="../media/image35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39" y="3882150"/>
            <a:ext cx="5266289" cy="293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6226" y="3949148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pizza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717774" y="365760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7196" y="3260035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 </a:t>
            </a:r>
            <a:r>
              <a:rPr lang="en-US" strike="sngStrike" dirty="0" err="1" smtClean="0"/>
              <a:t>Tillion</a:t>
            </a:r>
            <a:endParaRPr lang="en-US" strike="sngStrike" dirty="0" smtClean="0"/>
          </a:p>
          <a:p>
            <a:r>
              <a:rPr lang="en-US" strike="sngStrike" dirty="0" smtClean="0"/>
              <a:t>Scaler $3 billion , 500,000million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11617" y="3154018"/>
            <a:ext cx="1046922" cy="50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69" y="2929469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Amaaon</a:t>
            </a:r>
            <a:r>
              <a:rPr lang="en-US" strike="sngStrike" dirty="0" smtClean="0"/>
              <a:t> </a:t>
            </a:r>
            <a:r>
              <a:rPr lang="en-US" dirty="0" smtClean="0"/>
              <a:t>$1till INTERET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64" y="3822513"/>
            <a:ext cx="1157423" cy="331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2980" y="38338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01684" y="3114135"/>
            <a:ext cx="1221337" cy="1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7826" y="3833884"/>
            <a:ext cx="256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dropapple.com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aftermay,crnoi</a:t>
            </a:r>
            <a:r>
              <a:rPr lang="en-US" dirty="0" err="1" smtClean="0"/>
              <a:t>c</a:t>
            </a:r>
            <a:endParaRPr lang="en-US" dirty="0"/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flipV="1">
            <a:off x="1855304" y="3833884"/>
            <a:ext cx="1415598" cy="319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6" y="2844354"/>
            <a:ext cx="914400" cy="695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99" y="2991456"/>
            <a:ext cx="914400" cy="6953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3" y="4649122"/>
            <a:ext cx="914400" cy="695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3670887"/>
            <a:ext cx="914400" cy="6953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3668799" y="4810781"/>
            <a:ext cx="1817601" cy="11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9" idx="1"/>
          </p:cNvCxnSpPr>
          <p:nvPr/>
        </p:nvCxnSpPr>
        <p:spPr>
          <a:xfrm>
            <a:off x="4125999" y="3339119"/>
            <a:ext cx="2961197" cy="2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36369" y="2844354"/>
            <a:ext cx="3727643" cy="12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rrant County Court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560"/>
            <a:ext cx="121920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41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42" y="2610503"/>
            <a:ext cx="6888992" cy="37608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3861" y="2839759"/>
            <a:ext cx="337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KING(</a:t>
            </a:r>
            <a:r>
              <a:rPr lang="en-US" strike="sngStrike" dirty="0" err="1" smtClean="0"/>
              <a:t>brunc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sr,backerfield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41.Anachy, Sam is black(report to)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645969" y="3740412"/>
            <a:ext cx="267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CIVIL.CODE.LABOR_CODE:</a:t>
            </a:r>
          </a:p>
          <a:p>
            <a:r>
              <a:rPr lang="en-US" strike="sngStrike" dirty="0" smtClean="0"/>
              <a:t> TOUCH INDIA CHINA</a:t>
            </a:r>
            <a:endParaRPr lang="en-US" strike="sngStrike" dirty="0"/>
          </a:p>
        </p:txBody>
      </p:sp>
      <p:sp>
        <p:nvSpPr>
          <p:cNvPr id="19" name="Oval 18"/>
          <p:cNvSpPr/>
          <p:nvPr/>
        </p:nvSpPr>
        <p:spPr>
          <a:xfrm>
            <a:off x="2383766" y="3048000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85425" y="3462934"/>
            <a:ext cx="14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Oncall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oncall</a:t>
            </a:r>
            <a:endParaRPr lang="en-US" strike="sngStrike" dirty="0"/>
          </a:p>
        </p:txBody>
      </p:sp>
      <p:sp>
        <p:nvSpPr>
          <p:cNvPr id="36" name="Oval 35"/>
          <p:cNvSpPr/>
          <p:nvPr/>
        </p:nvSpPr>
        <p:spPr>
          <a:xfrm>
            <a:off x="2392958" y="3782414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78840" y="5112826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78140" y="5627653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2274345" y="2564783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40" name="Cube 39"/>
          <p:cNvSpPr/>
          <p:nvPr/>
        </p:nvSpPr>
        <p:spPr>
          <a:xfrm>
            <a:off x="2381956" y="4469506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2741529" y="250220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Thank you for the docs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2818675" y="4456399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Thank you for the docs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06" y="2745997"/>
            <a:ext cx="1526563" cy="152656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85623" y="2535787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31" y="4646578"/>
            <a:ext cx="1510382" cy="151038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40203" y="4532436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729372" y="56225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CIVIL.CODE.LABOR_CODE:</a:t>
            </a:r>
          </a:p>
          <a:p>
            <a:r>
              <a:rPr lang="en-US" strike="sngStrike" dirty="0"/>
              <a:t> TOUCH INDIA CHINA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2789981" y="5007970"/>
            <a:ext cx="1595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Report to </a:t>
            </a:r>
            <a:r>
              <a:rPr lang="en-US" strike="sngStrike" dirty="0" err="1" smtClean="0"/>
              <a:t>jesus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0" y="1219960"/>
            <a:ext cx="9367429" cy="953045"/>
          </a:xfrm>
          <a:prstGeom prst="rect">
            <a:avLst/>
          </a:prstGeom>
        </p:spPr>
      </p:pic>
      <p:sp>
        <p:nvSpPr>
          <p:cNvPr id="72" name="Right Arrow 71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91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42" y="2610503"/>
            <a:ext cx="6888992" cy="376082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645969" y="3740412"/>
            <a:ext cx="267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CIVIL.CODE.LABOR_CODE:</a:t>
            </a:r>
          </a:p>
          <a:p>
            <a:r>
              <a:rPr lang="en-US" strike="sngStrike" dirty="0" smtClean="0"/>
              <a:t> TOUCH INDIA CHINA</a:t>
            </a:r>
            <a:endParaRPr lang="en-US" strike="sngStrike" dirty="0"/>
          </a:p>
        </p:txBody>
      </p:sp>
      <p:sp>
        <p:nvSpPr>
          <p:cNvPr id="19" name="Oval 18"/>
          <p:cNvSpPr/>
          <p:nvPr/>
        </p:nvSpPr>
        <p:spPr>
          <a:xfrm>
            <a:off x="2383766" y="3048000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392958" y="3782414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78840" y="5112826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78140" y="5627653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2274345" y="2564783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40" name="Cube 39"/>
          <p:cNvSpPr/>
          <p:nvPr/>
        </p:nvSpPr>
        <p:spPr>
          <a:xfrm>
            <a:off x="2381956" y="4469506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2729372" y="56225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CIVIL.CODE.LABOR_CODE:</a:t>
            </a:r>
          </a:p>
          <a:p>
            <a:r>
              <a:rPr lang="en-US" strike="sngStrike" dirty="0"/>
              <a:t> TOUCH INDIA CHINA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1" y="2913722"/>
            <a:ext cx="1221881" cy="122188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46384" y="2598708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66820" y="3027149"/>
            <a:ext cx="2582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Reprot</a:t>
            </a:r>
            <a:r>
              <a:rPr lang="en-US" strike="sngStrike" dirty="0" smtClean="0"/>
              <a:t> from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King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71" y="4861420"/>
            <a:ext cx="1104081" cy="110408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338606" y="4559316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299" y="1188989"/>
            <a:ext cx="9367429" cy="953045"/>
          </a:xfrm>
          <a:prstGeom prst="rect">
            <a:avLst/>
          </a:prstGeom>
        </p:spPr>
      </p:pic>
      <p:sp>
        <p:nvSpPr>
          <p:cNvPr id="54" name="Right Arrow 53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74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4999" y="2393732"/>
            <a:ext cx="4935855" cy="29964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110" y="2550795"/>
            <a:ext cx="3996690" cy="29821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/>
          <p:cNvSpPr/>
          <p:nvPr/>
        </p:nvSpPr>
        <p:spPr>
          <a:xfrm>
            <a:off x="1261110" y="2043518"/>
            <a:ext cx="2316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fremont</a:t>
            </a:r>
            <a:r>
              <a:rPr lang="en-US" strike="sngStrike" dirty="0"/>
              <a:t> house for sale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2285" y="1157436"/>
            <a:ext cx="9367429" cy="95304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2209800" y="1051560"/>
            <a:ext cx="350520" cy="582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013273" y="2518726"/>
            <a:ext cx="5066207" cy="3152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165673" y="2671126"/>
            <a:ext cx="5066207" cy="3152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46473" y="2198941"/>
            <a:ext cx="5066207" cy="31521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254" y="3342288"/>
            <a:ext cx="3307687" cy="315584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236720" y="6156960"/>
            <a:ext cx="1861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</a:t>
            </a:r>
            <a:r>
              <a:rPr lang="en-US" strike="sngStrike" dirty="0" err="1" smtClean="0"/>
              <a:t>Professonal</a:t>
            </a:r>
            <a:r>
              <a:rPr lang="en-US" strike="sngStrike" dirty="0" smtClean="0"/>
              <a:t> ?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034" y="5823285"/>
            <a:ext cx="428570" cy="87414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787" y="5823285"/>
            <a:ext cx="368178" cy="72174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539240" y="2043518"/>
            <a:ext cx="9240474" cy="350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 MANAGMEENT FRAMEWORK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175" y="2498372"/>
            <a:ext cx="253682" cy="25368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31880" y="2412850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audience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11064253" y="2260450"/>
            <a:ext cx="1031663" cy="435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§422.6</a:t>
            </a:r>
          </a:p>
        </p:txBody>
      </p:sp>
    </p:spTree>
    <p:extLst>
      <p:ext uri="{BB962C8B-B14F-4D97-AF65-F5344CB8AC3E}">
        <p14:creationId xmlns:p14="http://schemas.microsoft.com/office/powerpoint/2010/main" val="2474113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681" y="2164079"/>
            <a:ext cx="3042761" cy="3042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912" y="5206840"/>
            <a:ext cx="431482" cy="43148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937760" y="4099560"/>
            <a:ext cx="1158240" cy="1478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920" y="2164079"/>
            <a:ext cx="2965729" cy="30427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24" y="2164079"/>
            <a:ext cx="2211018" cy="30286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691640" y="1767840"/>
            <a:ext cx="3517272" cy="1066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STANFORD:CERT:SCMP: PMP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4343400" y="1920240"/>
            <a:ext cx="865512" cy="11887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944880" y="3230880"/>
            <a:ext cx="11094720" cy="2590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589520" y="1714500"/>
            <a:ext cx="7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Swine</a:t>
            </a:r>
            <a:endParaRPr lang="en-US" b="1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97280" y="3535680"/>
            <a:ext cx="11094720" cy="2590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5516880" y="2653268"/>
            <a:ext cx="6160769" cy="535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4856442" y="5117307"/>
            <a:ext cx="1346238" cy="1142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132" y="3901441"/>
            <a:ext cx="2819890" cy="269044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45" y="1093198"/>
            <a:ext cx="9367429" cy="953045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06445" y="2236197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343400" y="6096000"/>
            <a:ext cx="6467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b="1" dirty="0" err="1" smtClean="0"/>
              <a:t>Mainstret</a:t>
            </a:r>
            <a:r>
              <a:rPr lang="en-US" dirty="0" smtClean="0"/>
              <a:t>(</a:t>
            </a:r>
            <a:r>
              <a:rPr lang="en-US" strike="sngStrike" dirty="0" smtClean="0"/>
              <a:t>las </a:t>
            </a:r>
            <a:r>
              <a:rPr lang="en-US" strike="sngStrike" dirty="0" err="1" smtClean="0"/>
              <a:t>vesg</a:t>
            </a:r>
            <a:r>
              <a:rPr lang="en-US" strike="sngStrike" dirty="0" smtClean="0"/>
              <a:t>, </a:t>
            </a:r>
            <a:r>
              <a:rPr lang="en-US" b="1" dirty="0" smtClean="0"/>
              <a:t>HOCME:LUX</a:t>
            </a:r>
            <a:r>
              <a:rPr lang="en-US" dirty="0" smtClean="0"/>
              <a:t>(</a:t>
            </a:r>
            <a:r>
              <a:rPr lang="en-US" strike="sngStrike" dirty="0" smtClean="0"/>
              <a:t>5dm </a:t>
            </a:r>
            <a:r>
              <a:rPr lang="en-US" strike="sngStrike" dirty="0" err="1" smtClean="0"/>
              <a:t>unlimve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gambline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amceh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5529561" y="5882640"/>
            <a:ext cx="251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Jobs/jobs/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3086682" y="5103614"/>
            <a:ext cx="6018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https://www.linkedin.com/in/christos-papadopoulos-5811875</a:t>
            </a:r>
          </a:p>
        </p:txBody>
      </p:sp>
    </p:spTree>
    <p:extLst>
      <p:ext uri="{BB962C8B-B14F-4D97-AF65-F5344CB8AC3E}">
        <p14:creationId xmlns:p14="http://schemas.microsoft.com/office/powerpoint/2010/main" val="3139207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61" y="5551476"/>
            <a:ext cx="446125" cy="54502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7589520" y="1714500"/>
            <a:ext cx="75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Swine</a:t>
            </a:r>
            <a:endParaRPr lang="en-US" b="1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45" y="1093198"/>
            <a:ext cx="9367429" cy="95304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756" y="4995284"/>
            <a:ext cx="1457800" cy="14578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078966" y="4884964"/>
            <a:ext cx="3436620" cy="1786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078966" y="4629456"/>
            <a:ext cx="4099560" cy="2240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48486" y="4431336"/>
            <a:ext cx="4099560" cy="2240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016" y="2668142"/>
            <a:ext cx="847725" cy="146685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442217" y="2697991"/>
            <a:ext cx="1543043" cy="959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670959" y="2679169"/>
            <a:ext cx="3436620" cy="1786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45" y="2038231"/>
            <a:ext cx="1133475" cy="4000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039" y="2075849"/>
            <a:ext cx="1556385" cy="28623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02920" y="2545591"/>
            <a:ext cx="11186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698188" y="3063240"/>
            <a:ext cx="662940" cy="594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66938" y="3846010"/>
            <a:ext cx="1369880" cy="1112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37" y="3840264"/>
            <a:ext cx="634963" cy="63496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>
            <a:off x="3650574" y="3703482"/>
            <a:ext cx="1197769" cy="908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953722" y="3063240"/>
            <a:ext cx="1144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SQ.Logical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763000" y="3177795"/>
            <a:ext cx="3467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Les, </a:t>
            </a:r>
            <a:r>
              <a:rPr lang="en-US" dirty="0" err="1" smtClean="0"/>
              <a:t>Png</a:t>
            </a:r>
            <a:r>
              <a:rPr lang="en-US" dirty="0" smtClean="0"/>
              <a:t> IBM Aix</a:t>
            </a:r>
          </a:p>
          <a:p>
            <a:r>
              <a:rPr lang="en-US" dirty="0"/>
              <a:t>	</a:t>
            </a:r>
            <a:r>
              <a:rPr lang="en-US" dirty="0" smtClean="0"/>
              <a:t>IBM W/Sam</a:t>
            </a:r>
          </a:p>
          <a:p>
            <a:r>
              <a:rPr lang="en-US" dirty="0" err="1" smtClean="0"/>
              <a:t>Arun</a:t>
            </a:r>
            <a:r>
              <a:rPr lang="en-US" dirty="0" smtClean="0"/>
              <a:t> </a:t>
            </a:r>
            <a:r>
              <a:rPr lang="en-US" dirty="0" err="1" smtClean="0"/>
              <a:t>Biligir</a:t>
            </a:r>
            <a:r>
              <a:rPr lang="en-US" dirty="0" smtClean="0"/>
              <a:t>   ITIL </a:t>
            </a:r>
            <a:r>
              <a:rPr lang="en-US" strike="sngStrike" dirty="0" smtClean="0"/>
              <a:t>( yahoo </a:t>
            </a:r>
            <a:r>
              <a:rPr lang="en-US" strike="sngStrike" dirty="0" err="1" smtClean="0"/>
              <a:t>jobs,yang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8656320" y="2880360"/>
            <a:ext cx="7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wsam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8515586" y="2697991"/>
            <a:ext cx="140734" cy="339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806589" y="4056447"/>
            <a:ext cx="888258" cy="93474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5953722" y="3703482"/>
            <a:ext cx="2715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ITSO Austin Redbooks</a:t>
            </a:r>
          </a:p>
          <a:p>
            <a:r>
              <a:rPr lang="en-US" strike="sngStrike" dirty="0" smtClean="0"/>
              <a:t>Budi </a:t>
            </a:r>
            <a:r>
              <a:rPr lang="en-US" strike="sngStrike" dirty="0" err="1" smtClean="0"/>
              <a:t>Prea</a:t>
            </a:r>
            <a:r>
              <a:rPr lang="en-US" strike="sngStrike" dirty="0" smtClean="0"/>
              <a:t> Worms </a:t>
            </a:r>
            <a:r>
              <a:rPr lang="en-US" strike="sngStrike" dirty="0" err="1" smtClean="0"/>
              <a:t>Damiwrn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985850" y="4355080"/>
            <a:ext cx="1979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ibm.tivoli</a:t>
            </a:r>
            <a:endParaRPr lang="en-US" dirty="0" smtClean="0"/>
          </a:p>
        </p:txBody>
      </p:sp>
      <p:sp>
        <p:nvSpPr>
          <p:cNvPr id="55" name="TextBox 54"/>
          <p:cNvSpPr txBox="1"/>
          <p:nvPr/>
        </p:nvSpPr>
        <p:spPr>
          <a:xfrm>
            <a:off x="4317894" y="6352004"/>
            <a:ext cx="421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Ibm.tiovli.sales.monitoring</a:t>
            </a:r>
            <a:r>
              <a:rPr lang="en-US" dirty="0" smtClean="0"/>
              <a:t>(</a:t>
            </a:r>
            <a:r>
              <a:rPr lang="en-US" dirty="0" err="1" smtClean="0"/>
              <a:t>wsam,candle</a:t>
            </a:r>
            <a:r>
              <a:rPr lang="en-US" dirty="0" smtClean="0"/>
              <a:t>,..)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5166898" y="5129533"/>
            <a:ext cx="3436620" cy="1786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093720" y="5129533"/>
            <a:ext cx="1267408" cy="421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442217" y="5397596"/>
            <a:ext cx="2714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JFK(BULLLET shooter </a:t>
            </a:r>
            <a:r>
              <a:rPr lang="en-US" dirty="0" err="1" smtClean="0"/>
              <a:t>peng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Mother</a:t>
            </a:r>
          </a:p>
          <a:p>
            <a:r>
              <a:rPr lang="en-US" dirty="0" smtClean="0"/>
              <a:t>HOCM:CHANLORE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2558703" y="5115594"/>
            <a:ext cx="1284272" cy="282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1264178" y="633266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630863" y="4504621"/>
            <a:ext cx="37699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 report to Les</a:t>
            </a:r>
          </a:p>
          <a:p>
            <a:r>
              <a:rPr lang="en-US" b="1" strike="sngStrike" dirty="0" err="1" smtClean="0"/>
              <a:t>Yearl</a:t>
            </a:r>
            <a:r>
              <a:rPr lang="en-US" b="1" strike="sngStrike" dirty="0" smtClean="0"/>
              <a:t> goals,</a:t>
            </a:r>
          </a:p>
          <a:p>
            <a:r>
              <a:rPr lang="en-US" b="1" strike="sngStrike" dirty="0" smtClean="0"/>
              <a:t>1D8726 yearly goals map to my goals </a:t>
            </a:r>
            <a:endParaRPr lang="en-US" b="1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401" y="4465820"/>
            <a:ext cx="387519" cy="38751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10835640" y="4349813"/>
            <a:ext cx="546280" cy="651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0631883" y="413499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Moody </a:t>
            </a:r>
            <a:r>
              <a:rPr lang="en-US" sz="800" strike="sngStrike" dirty="0" err="1" smtClean="0"/>
              <a:t>gorbachev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cfg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822" y="2678446"/>
            <a:ext cx="533400" cy="20955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 flipV="1">
            <a:off x="8763000" y="2668142"/>
            <a:ext cx="1402080" cy="3950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718804" y="463566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b="1" strike="sngStrike" dirty="0" smtClean="0"/>
              <a:t>PISTOFF[] </a:t>
            </a:r>
            <a:r>
              <a:rPr lang="en-US" sz="800" b="1" strike="sngStrike" dirty="0" err="1" smtClean="0"/>
              <a:t>dr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dre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Petsniceh</a:t>
            </a:r>
            <a:endParaRPr lang="en-US" sz="800" b="1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42" y="3768702"/>
            <a:ext cx="844564" cy="585268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H="1" flipV="1">
            <a:off x="898149" y="4820330"/>
            <a:ext cx="5862250" cy="33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77" y="4767405"/>
            <a:ext cx="341666" cy="468011"/>
          </a:xfrm>
          <a:prstGeom prst="rect">
            <a:avLst/>
          </a:prstGeom>
          <a:solidFill>
            <a:srgbClr val="FFFF00"/>
          </a:solidFill>
        </p:spPr>
      </p:pic>
      <p:cxnSp>
        <p:nvCxnSpPr>
          <p:cNvPr id="76" name="Straight Arrow Connector 75"/>
          <p:cNvCxnSpPr/>
          <p:nvPr/>
        </p:nvCxnSpPr>
        <p:spPr>
          <a:xfrm>
            <a:off x="1118157" y="5001411"/>
            <a:ext cx="4691967" cy="396185"/>
          </a:xfrm>
          <a:prstGeom prst="straightConnector1">
            <a:avLst/>
          </a:prstGeom>
          <a:ln w="762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46475" y="4659579"/>
            <a:ext cx="771682" cy="76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52432" y="4343314"/>
            <a:ext cx="2270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Pistoff</a:t>
            </a:r>
            <a:r>
              <a:rPr lang="en-US" sz="800" strike="sngStrike" dirty="0" smtClean="0"/>
              <a:t>, put this finger in your anal report rectum</a:t>
            </a:r>
          </a:p>
          <a:p>
            <a:r>
              <a:rPr lang="en-US" sz="800" strike="sngStrike" dirty="0" err="1" smtClean="0"/>
              <a:t>Arun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Gasstat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middlfher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indian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pussin</a:t>
            </a:r>
            <a:r>
              <a:rPr lang="en-US" sz="800" strike="sngStrike" dirty="0" smtClean="0"/>
              <a:t> buttons</a:t>
            </a:r>
            <a:endParaRPr lang="en-US" sz="800" strike="sngStrike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118157" y="3063240"/>
            <a:ext cx="5679119" cy="402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647193" y="2678446"/>
            <a:ext cx="6073904" cy="38582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8669658" y="3360420"/>
            <a:ext cx="1846176" cy="86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851349" y="3913032"/>
            <a:ext cx="1523281" cy="113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756" y="2774299"/>
            <a:ext cx="303881" cy="303881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H="1" flipV="1">
            <a:off x="10108547" y="2865707"/>
            <a:ext cx="885854" cy="1605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729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4362450"/>
            <a:ext cx="1322070" cy="1455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880" y="4362450"/>
            <a:ext cx="1488199" cy="14554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52525" y="3017520"/>
            <a:ext cx="1322070" cy="11887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43200" y="2987040"/>
            <a:ext cx="1594879" cy="12649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266825" y="4251960"/>
            <a:ext cx="1529715" cy="1813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140153" y="4472940"/>
            <a:ext cx="1783080" cy="1455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42297"/>
            <a:ext cx="3253740" cy="24403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644640" y="581787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stoop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849880" y="1645920"/>
            <a:ext cx="37131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CPVA.VIRGINIA</a:t>
            </a:r>
            <a:endParaRPr lang="en-US" sz="4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263640" y="24153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559" y="5869186"/>
            <a:ext cx="533400" cy="2667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166360" y="5582602"/>
            <a:ext cx="1097280" cy="802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8" y="4206240"/>
            <a:ext cx="721400" cy="7214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706446" y="2415361"/>
            <a:ext cx="0" cy="4256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78280" y="1645920"/>
            <a:ext cx="111252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737360" y="1851481"/>
            <a:ext cx="111252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16383" y="2461081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  <a:endParaRPr lang="en-US" b="1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3181988" y="4362450"/>
            <a:ext cx="1783080" cy="1455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2796540" y="6221730"/>
            <a:ext cx="1927188" cy="4161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FBI:WMD:FUBLIN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829967" y="5853946"/>
            <a:ext cx="252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dirty="0" err="1" smtClean="0"/>
              <a:t>HOOCID:LUX:</a:t>
            </a:r>
            <a:r>
              <a:rPr lang="en-US" strike="sngStrike" dirty="0" err="1" smtClean="0"/>
              <a:t>Achso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04976" y="6172200"/>
            <a:ext cx="366463" cy="53331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478280" y="6135886"/>
            <a:ext cx="1264920" cy="828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195" y="6243935"/>
            <a:ext cx="306348" cy="30634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3048000" y="2967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/>
            </a:r>
            <a:br>
              <a:rPr lang="en-US" dirty="0">
                <a:solidFill>
                  <a:srgbClr val="202124"/>
                </a:solidFill>
                <a:latin typeface="Roboto"/>
              </a:rPr>
            </a:b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2412855" y="6507038"/>
            <a:ext cx="83869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President Gas</a:t>
            </a:r>
            <a:endParaRPr lang="en-US" sz="800" strike="sngStrike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2943395" y="5781437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MLK&amp;freema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82" name="Straight Connector 81"/>
          <p:cNvCxnSpPr>
            <a:endCxn id="68" idx="0"/>
          </p:cNvCxnSpPr>
          <p:nvPr/>
        </p:nvCxnSpPr>
        <p:spPr>
          <a:xfrm flipH="1" flipV="1">
            <a:off x="3329078" y="5781437"/>
            <a:ext cx="431056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2117153" y="565895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</a:t>
            </a:r>
            <a:r>
              <a:rPr lang="en-US" dirty="0" smtClean="0"/>
              <a:t> </a:t>
            </a:r>
            <a:r>
              <a:rPr lang="en-US" sz="800" strike="sngStrike" dirty="0" smtClean="0"/>
              <a:t>viola</a:t>
            </a:r>
            <a:endParaRPr lang="en-US" sz="8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1" y="1746244"/>
            <a:ext cx="492727" cy="27592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794384" y="1700703"/>
            <a:ext cx="812767" cy="4254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6236" y="1069915"/>
            <a:ext cx="4808806" cy="48924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5506667" y="5614749"/>
            <a:ext cx="7489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Gorbachev</a:t>
            </a:r>
            <a:endParaRPr lang="en-US" sz="1000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5945042" y="2784693"/>
            <a:ext cx="3766517" cy="232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513895" y="4276619"/>
            <a:ext cx="1529715" cy="1813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35893" y="4428113"/>
            <a:ext cx="2076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!KING.</a:t>
            </a:r>
          </a:p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Walsch</a:t>
            </a:r>
            <a:r>
              <a:rPr lang="en-US" strike="sngStrike" dirty="0" smtClean="0"/>
              <a:t>):</a:t>
            </a:r>
          </a:p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:</a:t>
            </a:r>
          </a:p>
          <a:p>
            <a:r>
              <a:rPr lang="en-US" dirty="0" smtClean="0"/>
              <a:t>HOMCIDEI:ANAN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50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988" y="3169920"/>
            <a:ext cx="1105204" cy="16154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19" y="3903226"/>
            <a:ext cx="533400" cy="26670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31520" y="3616642"/>
            <a:ext cx="1097280" cy="802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5256" y="3441561"/>
            <a:ext cx="154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Gorbachev</a:t>
            </a:r>
            <a:endParaRPr lang="en-US" sz="24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419" y="3864678"/>
            <a:ext cx="1332588" cy="88677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543800" y="3385809"/>
            <a:ext cx="1965960" cy="198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604760" y="3385809"/>
            <a:ext cx="1540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Gorbachev</a:t>
            </a:r>
            <a:endParaRPr lang="en-US" sz="24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734" y="4041366"/>
            <a:ext cx="523875" cy="533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539959" y="5765480"/>
            <a:ext cx="1741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Arsche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frist</a:t>
            </a:r>
            <a:r>
              <a:rPr lang="en-US" strike="sngStrike" dirty="0" smtClean="0"/>
              <a:t> hose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583885" y="6099599"/>
            <a:ext cx="1428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</a:t>
            </a:r>
            <a:r>
              <a:rPr lang="en-US" sz="800" strike="sngStrike" dirty="0" smtClean="0"/>
              <a:t> distance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eat my shorts</a:t>
            </a:r>
            <a:endParaRPr lang="en-US" sz="800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1547" y="1894344"/>
            <a:ext cx="672253" cy="8470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66" y="1585435"/>
            <a:ext cx="533400" cy="35242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6465454" y="1585435"/>
            <a:ext cx="718280" cy="308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966" y="1592832"/>
            <a:ext cx="365396" cy="3720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28" y="3863465"/>
            <a:ext cx="365396" cy="37204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04710" y="6019800"/>
            <a:ext cx="419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HOMCEI:  ( mountain view, dry </a:t>
            </a:r>
            <a:r>
              <a:rPr lang="en-US" dirty="0" err="1" smtClean="0"/>
              <a:t>cleners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HOCMI:JOER ( apple </a:t>
            </a:r>
            <a:r>
              <a:rPr lang="en-US" dirty="0" err="1" smtClean="0"/>
              <a:t>setpve</a:t>
            </a:r>
            <a:r>
              <a:rPr lang="en-US" dirty="0" smtClean="0"/>
              <a:t> jobs)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04710" y="5638800"/>
            <a:ext cx="377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SQ.ghohce</a:t>
            </a:r>
            <a:r>
              <a:rPr lang="en-US" dirty="0" smtClean="0"/>
              <a:t>(</a:t>
            </a:r>
            <a:r>
              <a:rPr lang="en-US" dirty="0" err="1" smtClean="0"/>
              <a:t>micehala</a:t>
            </a:r>
            <a:r>
              <a:rPr lang="en-US" dirty="0" smtClean="0"/>
              <a:t>).</a:t>
            </a:r>
            <a:r>
              <a:rPr lang="en-US" dirty="0" err="1" smtClean="0"/>
              <a:t>nonPicSexAbuse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76719" y="5367009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Califfore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deaming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398988" y="3385809"/>
            <a:ext cx="1258612" cy="922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4006120" y="3169920"/>
            <a:ext cx="3254216" cy="693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026989" y="2791300"/>
            <a:ext cx="35305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Acturel</a:t>
            </a:r>
            <a:r>
              <a:rPr lang="en-US" strike="sngStrike" dirty="0" smtClean="0"/>
              <a:t> stepfather</a:t>
            </a:r>
          </a:p>
          <a:p>
            <a:r>
              <a:rPr lang="en-US" strike="sngStrike" dirty="0" err="1" smtClean="0"/>
              <a:t>Actualll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endParaRPr lang="en-US" strike="sngStrike" dirty="0" smtClean="0"/>
          </a:p>
          <a:p>
            <a:r>
              <a:rPr lang="en-US" strike="sngStrike" dirty="0" err="1" smtClean="0"/>
              <a:t>Acutall</a:t>
            </a:r>
            <a:r>
              <a:rPr lang="en-US" strike="sngStrike" dirty="0" smtClean="0"/>
              <a:t> L3</a:t>
            </a:r>
          </a:p>
          <a:p>
            <a:r>
              <a:rPr lang="en-US" strike="sngStrike" dirty="0" err="1" smtClean="0"/>
              <a:t>Acutaly</a:t>
            </a:r>
            <a:r>
              <a:rPr lang="en-US" strike="sngStrike" dirty="0" smtClean="0"/>
              <a:t> Luke </a:t>
            </a:r>
            <a:r>
              <a:rPr lang="en-US" strike="sngStrike" dirty="0" err="1" smtClean="0"/>
              <a:t>skywaler</a:t>
            </a:r>
            <a:r>
              <a:rPr lang="en-US" strike="sngStrike" dirty="0" smtClean="0"/>
              <a:t> </a:t>
            </a:r>
            <a:r>
              <a:rPr lang="en-US" dirty="0" smtClean="0"/>
              <a:t>( 41.FATHER )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423" y="2492703"/>
            <a:ext cx="383991" cy="35870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7557507" y="2492703"/>
            <a:ext cx="817720" cy="677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096000" y="573136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54" name="Cube 53"/>
          <p:cNvSpPr/>
          <p:nvPr/>
        </p:nvSpPr>
        <p:spPr>
          <a:xfrm>
            <a:off x="6760866" y="5367009"/>
            <a:ext cx="499470" cy="7678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444362" y="5241681"/>
            <a:ext cx="3307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Kithce</a:t>
            </a:r>
            <a:r>
              <a:rPr lang="en-US" sz="800" strike="sngStrike" dirty="0" smtClean="0"/>
              <a:t> cracked roof; </a:t>
            </a:r>
            <a:r>
              <a:rPr lang="en-US" sz="800" strike="sngStrike" dirty="0" err="1" smtClean="0"/>
              <a:t>trnals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Linkheim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crimaial</a:t>
            </a:r>
            <a:r>
              <a:rPr lang="en-US" sz="800" strike="sngStrike" dirty="0" smtClean="0"/>
              <a:t> dialect </a:t>
            </a:r>
            <a:r>
              <a:rPr lang="en-US" sz="800" strike="sngStrike" dirty="0" err="1" smtClean="0"/>
              <a:t>sexabuse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gaggenau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6078966" y="6247729"/>
            <a:ext cx="2855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kichen</a:t>
            </a:r>
            <a:r>
              <a:rPr lang="en-US" sz="800" strike="sngStrike" dirty="0" smtClean="0"/>
              <a:t> talking </a:t>
            </a:r>
            <a:r>
              <a:rPr lang="en-US" sz="800" strike="sngStrike" dirty="0" err="1" smtClean="0"/>
              <a:t>ot</a:t>
            </a:r>
            <a:r>
              <a:rPr lang="en-US" sz="800" strike="sngStrike" dirty="0" smtClean="0"/>
              <a:t> wife says person has </a:t>
            </a:r>
            <a:r>
              <a:rPr lang="en-US" sz="800" strike="sngStrike" dirty="0" err="1" smtClean="0"/>
              <a:t>weggig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547428" y="5107511"/>
            <a:ext cx="111264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6760866" y="4049485"/>
            <a:ext cx="946743" cy="525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5633228" y="1355705"/>
            <a:ext cx="1127638" cy="898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0" y="3596415"/>
            <a:ext cx="1343419" cy="841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272980" y="3114018"/>
            <a:ext cx="1258612" cy="922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6444362" y="1894344"/>
            <a:ext cx="1427057" cy="8969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836920" y="1355705"/>
            <a:ext cx="1110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Eva Braun</a:t>
            </a:r>
            <a:endParaRPr lang="en-US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610119" y="1585435"/>
            <a:ext cx="12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MATTHIAS:(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94" y="1540371"/>
            <a:ext cx="770743" cy="43288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942882" y="1856509"/>
            <a:ext cx="123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Help: I am </a:t>
            </a:r>
            <a:r>
              <a:rPr lang="en-US" dirty="0" smtClean="0"/>
              <a:t>!white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2560551" y="1355705"/>
            <a:ext cx="1295169" cy="617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453" y="2225841"/>
            <a:ext cx="831080" cy="519425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8934235" y="2041175"/>
            <a:ext cx="1383245" cy="750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0530840" y="2225841"/>
            <a:ext cx="675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Jesus</a:t>
            </a:r>
          </a:p>
          <a:p>
            <a:r>
              <a:rPr lang="en-US" strike="sngStrike" dirty="0" err="1" smtClean="0"/>
              <a:t>Ss</a:t>
            </a:r>
            <a:endParaRPr lang="en-US" strike="sngStrike" dirty="0" smtClean="0"/>
          </a:p>
          <a:p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9145695" y="1937860"/>
            <a:ext cx="2060330" cy="103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393995" y="1301829"/>
            <a:ext cx="65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LUKE</a:t>
            </a:r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63" y="1613806"/>
            <a:ext cx="446042" cy="278776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9250453" y="1671161"/>
            <a:ext cx="1280387" cy="8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533" y="1427752"/>
            <a:ext cx="1080494" cy="72656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91" y="1253076"/>
            <a:ext cx="819737" cy="604714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202566" y="1327768"/>
            <a:ext cx="1295169" cy="617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461600" y="1266547"/>
            <a:ext cx="1295169" cy="617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2560551" y="1712177"/>
            <a:ext cx="467743" cy="630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60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06" y="1478210"/>
            <a:ext cx="4379825" cy="40932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62600" y="1452372"/>
            <a:ext cx="5379720" cy="130606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734633" y="272617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stoop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709" y="3095506"/>
            <a:ext cx="1876425" cy="1009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406" y="1625346"/>
            <a:ext cx="1812563" cy="96012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6868" y="6455314"/>
            <a:ext cx="12506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leaving (sp. </a:t>
            </a:r>
            <a:r>
              <a:rPr lang="en-US" sz="800" strike="sngStrike" dirty="0" err="1" smtClean="0"/>
              <a:t>Accnent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831080" y="16611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621170" y="3148267"/>
            <a:ext cx="20842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Poop, visa </a:t>
            </a:r>
            <a:r>
              <a:rPr lang="en-US" sz="800" strike="sngStrike" dirty="0" err="1" smtClean="0"/>
              <a:t>eric</a:t>
            </a:r>
            <a:r>
              <a:rPr lang="en-US" sz="800" strike="sngStrike" dirty="0" smtClean="0"/>
              <a:t> stele, grass, eye </a:t>
            </a:r>
            <a:r>
              <a:rPr lang="en-US" sz="800" strike="sngStrike" dirty="0" err="1" smtClean="0"/>
              <a:t>wrigin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creame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5209298" y="4781677"/>
            <a:ext cx="6083363" cy="15201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>
            <a:off x="5072569" y="4369308"/>
            <a:ext cx="6221572" cy="395078"/>
          </a:xfrm>
          <a:prstGeom prst="triangle">
            <a:avLst>
              <a:gd name="adj" fmla="val 535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557921" y="3567972"/>
            <a:ext cx="356027" cy="50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483823" y="3909848"/>
            <a:ext cx="5458497" cy="2760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005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7770390" y="2660273"/>
            <a:ext cx="2076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41,!KING.</a:t>
            </a:r>
          </a:p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Walsch</a:t>
            </a:r>
            <a:r>
              <a:rPr lang="en-US" strike="sngStrike" dirty="0" smtClean="0"/>
              <a:t>):</a:t>
            </a:r>
          </a:p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:</a:t>
            </a:r>
          </a:p>
          <a:p>
            <a:r>
              <a:rPr lang="en-US" dirty="0" smtClean="0"/>
              <a:t>HOMCIDEI:ANAN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726" y="1645920"/>
            <a:ext cx="5298754" cy="46683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20324" y="5469315"/>
            <a:ext cx="2702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House of </a:t>
            </a:r>
            <a:r>
              <a:rPr lang="en-US" strike="sngStrike" dirty="0" err="1"/>
              <a:t>Wessex</a:t>
            </a:r>
            <a:r>
              <a:rPr lang="en-US" strike="sngStrike" dirty="0"/>
              <a:t> </a:t>
            </a:r>
            <a:r>
              <a:rPr lang="en-US" strike="sngStrike" dirty="0" err="1"/>
              <a:t>intenship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864" y="4539675"/>
            <a:ext cx="662369" cy="92964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439400" y="5227320"/>
            <a:ext cx="1975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0.1 </a:t>
            </a:r>
            <a:r>
              <a:rPr lang="en-US" sz="1000" strike="sngStrike" dirty="0" err="1" smtClean="0"/>
              <a:t>Titiant</a:t>
            </a:r>
            <a:r>
              <a:rPr lang="en-US" sz="1000" strike="sngStrike" dirty="0" smtClean="0"/>
              <a:t> </a:t>
            </a:r>
          </a:p>
          <a:p>
            <a:r>
              <a:rPr lang="en-US" sz="800" strike="sngStrike" dirty="0" smtClean="0"/>
              <a:t>I0.001 will be king</a:t>
            </a:r>
          </a:p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kadia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davust</a:t>
            </a:r>
            <a:r>
              <a:rPr lang="en-US" sz="800" strike="sngStrike" dirty="0" smtClean="0"/>
              <a:t> friend: king 0.1 </a:t>
            </a:r>
            <a:r>
              <a:rPr lang="en-US" sz="800" strike="sngStrike" dirty="0" err="1" smtClean="0"/>
              <a:t>incle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cocain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677917" y="1277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239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018999" y="2962008"/>
            <a:ext cx="2225040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75360" y="4422279"/>
            <a:ext cx="281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ONSITE: </a:t>
            </a:r>
            <a:r>
              <a:rPr lang="en-US" dirty="0" smtClean="0"/>
              <a:t>PENTAOGN..</a:t>
            </a:r>
            <a:r>
              <a:rPr lang="en-US" sz="800" strike="sngStrike" dirty="0" err="1" smtClean="0"/>
              <a:t>emea.</a:t>
            </a:r>
            <a:r>
              <a:rPr lang="en-US" dirty="0" err="1" smtClean="0"/>
              <a:t>JEFF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3992880" y="3261360"/>
            <a:ext cx="298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Reprot</a:t>
            </a:r>
            <a:r>
              <a:rPr lang="en-US" b="1" dirty="0" smtClean="0"/>
              <a:t> to white</a:t>
            </a:r>
          </a:p>
          <a:p>
            <a:r>
              <a:rPr lang="en-US" strike="sngStrike" dirty="0" err="1" smtClean="0"/>
              <a:t>Reprot</a:t>
            </a:r>
            <a:r>
              <a:rPr lang="en-US" strike="sngStrike" dirty="0" smtClean="0"/>
              <a:t> from </a:t>
            </a:r>
            <a:r>
              <a:rPr lang="en-US" dirty="0" smtClean="0"/>
              <a:t>!white; </a:t>
            </a:r>
            <a:r>
              <a:rPr lang="en-US" sz="800" strike="sngStrike" dirty="0" smtClean="0"/>
              <a:t>not there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emaa</a:t>
            </a:r>
            <a:endParaRPr lang="en-US" sz="8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679" y="4422279"/>
            <a:ext cx="3777615" cy="2127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35040" y="3261360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JEFF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99" y="1053914"/>
            <a:ext cx="9367429" cy="953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12720" y="3878678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HOMCIE:LUX:</a:t>
            </a:r>
            <a:r>
              <a:rPr lang="en-US" strike="sngStrike" dirty="0" err="1" smtClean="0"/>
              <a:t>hathole</a:t>
            </a:r>
            <a:r>
              <a:rPr lang="en-US" strike="sngStrike" dirty="0" smtClean="0"/>
              <a:t>(theft) .</a:t>
            </a:r>
            <a:r>
              <a:rPr lang="en-US" strike="sngStrike" dirty="0" err="1" smtClean="0"/>
              <a:t>chrismasttree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5918" y="3399859"/>
            <a:ext cx="1472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2003/4 </a:t>
            </a:r>
            <a:r>
              <a:rPr lang="en-US" b="1" strike="sngStrike" dirty="0" smtClean="0"/>
              <a:t>Touch</a:t>
            </a:r>
            <a:endParaRPr lang="en-US" b="1" strike="sngStrike" dirty="0"/>
          </a:p>
        </p:txBody>
      </p:sp>
      <p:sp>
        <p:nvSpPr>
          <p:cNvPr id="13" name="Cube 12"/>
          <p:cNvSpPr/>
          <p:nvPr/>
        </p:nvSpPr>
        <p:spPr>
          <a:xfrm>
            <a:off x="2819400" y="3360132"/>
            <a:ext cx="806522" cy="4681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62099" y="2893086"/>
            <a:ext cx="200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VIGINA.MARY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92579" y="2444460"/>
            <a:ext cx="2705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CHECKPONT CHARILE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357021" y="2455553"/>
            <a:ext cx="2887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Jim</a:t>
            </a:r>
            <a:r>
              <a:rPr lang="en-US" dirty="0" smtClean="0"/>
              <a:t>. </a:t>
            </a:r>
            <a:r>
              <a:rPr lang="en-US" dirty="0" err="1" smtClean="0"/>
              <a:t>PENTOGON.</a:t>
            </a:r>
            <a:r>
              <a:rPr lang="en-US" sz="800" strike="sngStrike" dirty="0" err="1" smtClean="0"/>
              <a:t>emea.laura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767840" y="2006959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Red House </a:t>
            </a:r>
            <a:r>
              <a:rPr lang="en-US" dirty="0" err="1" smtClean="0"/>
              <a:t>Repulican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125314" y="2638842"/>
            <a:ext cx="201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PROFFESONAL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 IN TROUBLE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018998" y="2593734"/>
            <a:ext cx="2811887" cy="3956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0090" y="3554772"/>
            <a:ext cx="2670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Travelers Checks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Missing Person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International Consulate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544243" y="2159930"/>
            <a:ext cx="14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.“P-I-Z-Z-A”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9385956" y="3549133"/>
            <a:ext cx="2444929" cy="1057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5501" y="2191625"/>
            <a:ext cx="188538" cy="32623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0988549" y="2159930"/>
            <a:ext cx="502411" cy="4789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90760" y="188976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812658" y="2398957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Cannot call</a:t>
            </a:r>
            <a:endParaRPr lang="en-US" sz="900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366760" y="1417320"/>
            <a:ext cx="652238" cy="139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41299" y="1889761"/>
            <a:ext cx="11089586" cy="1195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9123065" y="6601433"/>
            <a:ext cx="312913" cy="2212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7376" y="6586231"/>
            <a:ext cx="250294" cy="20764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884920" y="6550176"/>
            <a:ext cx="1223808" cy="243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319019" y="6075024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1-800-IBM-1600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877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be 3"/>
          <p:cNvSpPr/>
          <p:nvPr/>
        </p:nvSpPr>
        <p:spPr>
          <a:xfrm>
            <a:off x="594359" y="4602480"/>
            <a:ext cx="1798619" cy="1661160"/>
          </a:xfrm>
          <a:prstGeom prst="cube">
            <a:avLst>
              <a:gd name="adj" fmla="val 1317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1349" y="4391925"/>
            <a:ext cx="1386840" cy="138684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969469" y="4391925"/>
            <a:ext cx="1645920" cy="1386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600149" y="3584205"/>
            <a:ext cx="494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</a:t>
            </a:r>
          </a:p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3" name="Cube 12"/>
          <p:cNvSpPr/>
          <p:nvPr/>
        </p:nvSpPr>
        <p:spPr>
          <a:xfrm>
            <a:off x="10484595" y="4391925"/>
            <a:ext cx="727059" cy="1584960"/>
          </a:xfrm>
          <a:prstGeom prst="cube">
            <a:avLst>
              <a:gd name="adj" fmla="val 1153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419" y="4582425"/>
            <a:ext cx="611505" cy="50292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10158189" y="4391925"/>
            <a:ext cx="161544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785580" y="3529874"/>
            <a:ext cx="2972247" cy="270417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46946" y="1054924"/>
            <a:ext cx="5475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err="1" smtClean="0"/>
              <a:t>kochemann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rastatt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amtsgericht</a:t>
            </a:r>
            <a:endParaRPr lang="en-US" sz="3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703350" y="28583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4760" y="1539240"/>
            <a:ext cx="574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z="800" strike="sngStrike" dirty="0" err="1" smtClean="0"/>
              <a:t>emea</a:t>
            </a:r>
            <a:r>
              <a:rPr lang="en-US" strike="sngStrike" dirty="0" err="1" smtClean="0"/>
              <a:t>.</a:t>
            </a:r>
            <a:r>
              <a:rPr lang="en-US" dirty="0" err="1" smtClean="0"/>
              <a:t>HOMICIDE:JOERGE:</a:t>
            </a:r>
            <a:r>
              <a:rPr lang="en-US" strike="sngStrike" dirty="0" err="1" smtClean="0"/>
              <a:t>Jobs</a:t>
            </a:r>
            <a:r>
              <a:rPr lang="en-US" strike="sngStrike" dirty="0" smtClean="0"/>
              <a:t>/jobs/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58157" y="5384690"/>
            <a:ext cx="151079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Packaging &amp; Shipping</a:t>
            </a:r>
            <a:endParaRPr lang="en-US" sz="1200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Business </a:t>
            </a:r>
            <a:r>
              <a:rPr lang="en-US" dirty="0" smtClean="0">
                <a:solidFill>
                  <a:schemeClr val="bg1"/>
                </a:solidFill>
              </a:rPr>
              <a:t>Law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8157" y="4819888"/>
            <a:ext cx="49725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FBI</a:t>
            </a:r>
          </a:p>
          <a:p>
            <a:r>
              <a:rPr lang="en-US" sz="800" dirty="0" smtClean="0">
                <a:solidFill>
                  <a:srgbClr val="FFFF00"/>
                </a:solidFill>
              </a:rPr>
              <a:t>Partner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594360" y="4381024"/>
            <a:ext cx="2473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229" y="4161390"/>
            <a:ext cx="946993" cy="94699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7831" y="2280777"/>
            <a:ext cx="550405" cy="82051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911" y="4333049"/>
            <a:ext cx="622458" cy="62245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2321" y="2768282"/>
            <a:ext cx="1048794" cy="3413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048" y="2125980"/>
            <a:ext cx="384810" cy="6216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452239" y="2140208"/>
            <a:ext cx="768034" cy="590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255183" y="2615803"/>
            <a:ext cx="104879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19" y="2763871"/>
            <a:ext cx="522922" cy="52292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5258135" y="2629421"/>
            <a:ext cx="1035412" cy="86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90" y="2759311"/>
            <a:ext cx="876300" cy="87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02459" y="2678846"/>
            <a:ext cx="609673" cy="27574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571249" y="2542728"/>
            <a:ext cx="1218516" cy="222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440" y="2834313"/>
            <a:ext cx="301882" cy="38878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298675" y="2611472"/>
            <a:ext cx="1298593" cy="559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79789" y="2401879"/>
            <a:ext cx="752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 smtClean="0"/>
              <a:t>palam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anderson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boyfreind</a:t>
            </a:r>
            <a:r>
              <a:rPr lang="en-US" sz="800" strike="sngStrike" dirty="0" smtClean="0"/>
              <a:t> movie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2937588" y="2326877"/>
            <a:ext cx="91815" cy="2101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131812" y="2273856"/>
            <a:ext cx="8885657" cy="441335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869004" y="4050693"/>
            <a:ext cx="907857" cy="1034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478677" y="4230536"/>
            <a:ext cx="1014313" cy="1403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95342" y="1881666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nonPoliceTRXLogical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596105" y="2423574"/>
            <a:ext cx="341483" cy="398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40" y="3119132"/>
            <a:ext cx="496927" cy="33068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086" y="3324892"/>
            <a:ext cx="375449" cy="24984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 flipV="1">
            <a:off x="5597268" y="3025332"/>
            <a:ext cx="757872" cy="742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769" y="2715818"/>
            <a:ext cx="398848" cy="39884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548590" y="2287233"/>
            <a:ext cx="1047425" cy="8274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441013" y="3120615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Thes</a:t>
            </a:r>
            <a:r>
              <a:rPr lang="en-US" sz="800" strike="sngStrike" dirty="0" smtClean="0"/>
              <a:t> 2015 movie out </a:t>
            </a:r>
            <a:r>
              <a:rPr lang="en-US" sz="800" strike="sngStrike" dirty="0" err="1" smtClean="0"/>
              <a:t>itmes</a:t>
            </a:r>
            <a:endParaRPr lang="en-US" sz="800" strike="sngStrike" dirty="0" smtClean="0"/>
          </a:p>
          <a:p>
            <a:r>
              <a:rPr lang="en-US" sz="800" strike="sngStrike" dirty="0" smtClean="0"/>
              <a:t>Two hearts, and ghost WW2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0965909" y="2747663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108742" y="3612875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658157" y="5306325"/>
            <a:ext cx="14417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1450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2" y="3344643"/>
            <a:ext cx="1526563" cy="152656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357819" y="3134433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7" y="5245224"/>
            <a:ext cx="1510382" cy="151038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12399" y="5131082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71470" y="1560605"/>
            <a:ext cx="2813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ONSITE: </a:t>
            </a:r>
            <a:r>
              <a:rPr lang="en-US" dirty="0" smtClean="0"/>
              <a:t>PENTAOGN..</a:t>
            </a:r>
            <a:r>
              <a:rPr lang="en-US" sz="800" strike="sngStrike" dirty="0" err="1" smtClean="0"/>
              <a:t>emea.</a:t>
            </a:r>
            <a:r>
              <a:rPr lang="en-US" dirty="0" err="1" smtClean="0"/>
              <a:t>JEFF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402" y="3421381"/>
            <a:ext cx="1197292" cy="11972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585" y="5000150"/>
            <a:ext cx="1203672" cy="180879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2102019" y="3263581"/>
            <a:ext cx="1838355" cy="1355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325110" y="5000150"/>
            <a:ext cx="1838355" cy="1355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882" y="2404539"/>
            <a:ext cx="6295315" cy="354609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371470" y="1792651"/>
            <a:ext cx="1982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Reprot</a:t>
            </a:r>
            <a:r>
              <a:rPr lang="en-US" strike="sngStrike" dirty="0" smtClean="0"/>
              <a:t> to white</a:t>
            </a:r>
          </a:p>
          <a:p>
            <a:r>
              <a:rPr lang="en-US" strike="sngStrike" dirty="0" err="1" smtClean="0"/>
              <a:t>Reprot</a:t>
            </a:r>
            <a:r>
              <a:rPr lang="en-US" strike="sngStrike" dirty="0" smtClean="0"/>
              <a:t> from !white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467" y="1501192"/>
            <a:ext cx="6222209" cy="63304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106572" y="2115816"/>
            <a:ext cx="2273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CODE.AVAIBILTIY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3049000" y="1159370"/>
            <a:ext cx="4322470" cy="754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623" y="1089892"/>
            <a:ext cx="1110623" cy="45578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57819" y="2653819"/>
            <a:ext cx="5098343" cy="48061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618" y="2752302"/>
            <a:ext cx="1712308" cy="32506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16" y="3609694"/>
            <a:ext cx="1221881" cy="122188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3714629" y="3294680"/>
            <a:ext cx="1479546" cy="1788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16" y="5557392"/>
            <a:ext cx="1104081" cy="110408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837217" y="5255289"/>
            <a:ext cx="1249180" cy="15536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ube 18"/>
          <p:cNvSpPr/>
          <p:nvPr/>
        </p:nvSpPr>
        <p:spPr>
          <a:xfrm>
            <a:off x="187986" y="3315882"/>
            <a:ext cx="5268176" cy="3405848"/>
          </a:xfrm>
          <a:prstGeom prst="cube">
            <a:avLst>
              <a:gd name="adj" fmla="val 3892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docs</a:t>
            </a:r>
            <a:endParaRPr lang="en-US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6619676" y="6091311"/>
            <a:ext cx="228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0.1 </a:t>
            </a:r>
            <a:r>
              <a:rPr lang="en-US" sz="800" strike="sngStrike" dirty="0" err="1" smtClean="0"/>
              <a:t>ghohe</a:t>
            </a:r>
            <a:r>
              <a:rPr lang="en-US" sz="800" strike="sngStrike" dirty="0" smtClean="0"/>
              <a:t>(3x,Welshc,Carol,droz)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9128468" y="5985910"/>
            <a:ext cx="2653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CPVA:AVAIALBILTI:AFRICA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6686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9018999" y="2962008"/>
            <a:ext cx="2225040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99" y="1053914"/>
            <a:ext cx="9367429" cy="95304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125314" y="2638842"/>
            <a:ext cx="201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PROFFESONAL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 IN TROUBLE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018998" y="2593734"/>
            <a:ext cx="2811887" cy="3956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9160090" y="3554772"/>
            <a:ext cx="27042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Travelers Checks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Missing Person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International Consulate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Family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Hotel Reservations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Cooperate </a:t>
            </a:r>
            <a:r>
              <a:rPr lang="en-US" dirty="0" err="1" smtClean="0"/>
              <a:t>Headquaters</a:t>
            </a:r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Flight Information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9385956" y="3549133"/>
            <a:ext cx="2444929" cy="1057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366760" y="1417320"/>
            <a:ext cx="652238" cy="139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90247" y="2009032"/>
            <a:ext cx="11089586" cy="28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9123065" y="6601433"/>
            <a:ext cx="312913" cy="22120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7376" y="6586231"/>
            <a:ext cx="250294" cy="207645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884920" y="6550176"/>
            <a:ext cx="1223808" cy="243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9319019" y="6075024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1-800-IBM-1600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8884920" y="5006452"/>
            <a:ext cx="2945965" cy="64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 flipV="1">
            <a:off x="6035040" y="4304714"/>
            <a:ext cx="3283979" cy="102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2338" y="3390993"/>
            <a:ext cx="12666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BREAKFAST</a:t>
            </a:r>
          </a:p>
          <a:p>
            <a:r>
              <a:rPr lang="en-US" dirty="0" smtClean="0"/>
              <a:t>JFK </a:t>
            </a:r>
            <a:r>
              <a:rPr lang="en-US" strike="sngStrike" dirty="0" err="1" smtClean="0"/>
              <a:t>Alvisio</a:t>
            </a:r>
            <a:endParaRPr lang="en-US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909031" y="2593734"/>
            <a:ext cx="1040409" cy="955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354577" y="2313882"/>
            <a:ext cx="2464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HOCEI:LUX(</a:t>
            </a:r>
            <a:r>
              <a:rPr lang="en-US" sz="800" strike="sngStrike" dirty="0" smtClean="0"/>
              <a:t>network, they have </a:t>
            </a:r>
            <a:r>
              <a:rPr lang="en-US" sz="800" strike="sngStrike" dirty="0" err="1" smtClean="0"/>
              <a:t>te</a:t>
            </a:r>
            <a:r>
              <a:rPr lang="en-US" sz="800" strike="sngStrike" dirty="0" smtClean="0"/>
              <a:t> data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56" y="4304714"/>
            <a:ext cx="821353" cy="124556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280160" y="4431323"/>
            <a:ext cx="1899138" cy="1118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941603" y="2663589"/>
            <a:ext cx="4614506" cy="402778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1527127" y="4300995"/>
            <a:ext cx="1899138" cy="1118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243418" y="5001867"/>
            <a:ext cx="1899138" cy="1118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854827" y="2021961"/>
            <a:ext cx="2352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 Silicon Valley Labs</a:t>
            </a:r>
          </a:p>
          <a:p>
            <a:r>
              <a:rPr lang="en-US" b="1" strike="sngStrike" dirty="0" err="1" smtClean="0"/>
              <a:t>Alvisao</a:t>
            </a:r>
            <a:r>
              <a:rPr lang="en-US" b="1" strike="sngStrike" dirty="0" smtClean="0"/>
              <a:t>, Santa Clara</a:t>
            </a:r>
            <a:endParaRPr lang="en-US" b="1" strike="sngStrike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3158776" y="3714158"/>
            <a:ext cx="1230345" cy="856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831726" y="276849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KING</a:t>
            </a:r>
            <a:endParaRPr lang="en-US" b="1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3812345" y="4606945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65844" y="5048535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12345" y="5610050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476696" y="239491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</a:t>
            </a:r>
            <a:r>
              <a:rPr lang="en-US" dirty="0" smtClean="0"/>
              <a:t>[</a:t>
            </a:r>
            <a:r>
              <a:rPr lang="en-US" sz="800" strike="sngStrike" dirty="0" err="1" smtClean="0"/>
              <a:t>tango,sv</a:t>
            </a:r>
            <a:r>
              <a:rPr lang="en-US" dirty="0" err="1" smtClean="0"/>
              <a:t>l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5599657" y="4625478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674315" y="5157706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700405" y="5656364"/>
            <a:ext cx="1509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389121" y="515770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3714206" y="4109581"/>
            <a:ext cx="2868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PRICE </a:t>
            </a:r>
            <a:r>
              <a:rPr lang="en-US" dirty="0" err="1" smtClean="0"/>
              <a:t>Jrs</a:t>
            </a:r>
            <a:r>
              <a:rPr lang="en-US" dirty="0" smtClean="0"/>
              <a:t>(MQ IBM, Excel)</a:t>
            </a:r>
          </a:p>
          <a:p>
            <a:r>
              <a:rPr lang="en-US" dirty="0" smtClean="0"/>
              <a:t>0.1 ATB </a:t>
            </a:r>
            <a:r>
              <a:rPr lang="en-US" sz="800" strike="sngStrike" dirty="0" smtClean="0"/>
              <a:t>blond in trouble </a:t>
            </a:r>
            <a:r>
              <a:rPr lang="en-US" sz="800" strike="sngStrike" dirty="0" err="1" smtClean="0"/>
              <a:t>famly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4725304" y="3000696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Mq</a:t>
            </a:r>
            <a:r>
              <a:rPr lang="en-US" sz="800" strike="sngStrike" dirty="0" smtClean="0"/>
              <a:t> Managed Server</a:t>
            </a:r>
            <a:endParaRPr lang="en-US" sz="800" strike="sngStrike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8884920" y="2764242"/>
            <a:ext cx="2694913" cy="19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8471133" y="2810216"/>
            <a:ext cx="2560048" cy="79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024293" y="4772143"/>
            <a:ext cx="2549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SALES.1/4.avg </a:t>
            </a:r>
            <a:r>
              <a:rPr lang="en-US" strike="sngStrike" dirty="0" smtClean="0"/>
              <a:t>not buying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6708347" y="2963578"/>
            <a:ext cx="2181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SALES.JFK(KENNEDY)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3179298" y="3285173"/>
            <a:ext cx="95891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JFK(LEE</a:t>
            </a:r>
            <a:r>
              <a:rPr lang="en-US" dirty="0" smtClean="0"/>
              <a:t>)</a:t>
            </a:r>
          </a:p>
          <a:p>
            <a:r>
              <a:rPr lang="en-US" sz="900" strike="sngStrike" dirty="0" smtClean="0"/>
              <a:t>(manager)</a:t>
            </a:r>
          </a:p>
          <a:p>
            <a:r>
              <a:rPr lang="en-US" sz="800" strike="sngStrike" dirty="0" err="1" smtClean="0"/>
              <a:t>amatangelo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2981612" y="28036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2013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774805" y="3930119"/>
            <a:ext cx="2066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 </a:t>
            </a:r>
            <a:r>
              <a:rPr lang="en-US" sz="800" strike="sngStrike" dirty="0" smtClean="0"/>
              <a:t>bacon and eggs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02596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57" descr="IBM Executive Briefing Ctr San Jose, CA – Vibro-Acoustic Consulta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06" y="2896803"/>
            <a:ext cx="5135229" cy="38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78287" y="2549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IBM Executive Briefing </a:t>
            </a:r>
            <a:r>
              <a:rPr lang="en-US" dirty="0" err="1"/>
              <a:t>Ctr</a:t>
            </a:r>
            <a:r>
              <a:rPr lang="en-US" dirty="0"/>
              <a:t> San Jose, </a:t>
            </a:r>
            <a:r>
              <a:rPr lang="en-US" dirty="0" smtClean="0"/>
              <a:t>CA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78287" y="1505818"/>
            <a:ext cx="55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41.OUTSIDE: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332849" y="2549338"/>
            <a:ext cx="2864461" cy="587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52850" y="307371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INSIDE</a:t>
            </a:r>
            <a:endParaRPr lang="en-US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654" y="1840352"/>
            <a:ext cx="1123887" cy="88052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047165" y="1716009"/>
            <a:ext cx="1885071" cy="1622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767723" y="1445389"/>
            <a:ext cx="306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JOEPSHE:HOMCIDE:DOG(Otis</a:t>
            </a:r>
            <a:r>
              <a:rPr lang="en-US" b="1" dirty="0"/>
              <a:t>)</a:t>
            </a:r>
            <a:endParaRPr lang="en-US" b="1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723" y="1092572"/>
            <a:ext cx="4425381" cy="450240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7451361" y="1573329"/>
            <a:ext cx="1885071" cy="16229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79828" y="3137095"/>
            <a:ext cx="6456011" cy="3305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5877" y="3513247"/>
            <a:ext cx="4219575" cy="321945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8145194" y="4009292"/>
            <a:ext cx="422031" cy="66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058400" y="2527471"/>
            <a:ext cx="165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 to white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350" y="2847103"/>
            <a:ext cx="631044" cy="63104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0058400" y="2167537"/>
            <a:ext cx="1378634" cy="14619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0099543" y="2346813"/>
            <a:ext cx="1378634" cy="14619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7250044" y="3502161"/>
            <a:ext cx="4425408" cy="323053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7163919" y="3302870"/>
            <a:ext cx="13708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LARRY</a:t>
            </a:r>
            <a:r>
              <a:rPr lang="en-US" sz="1000" strike="sngStrike" dirty="0"/>
              <a:t>.*</a:t>
            </a:r>
            <a:r>
              <a:rPr lang="en-US" sz="1000" strike="sngStrike" dirty="0" err="1"/>
              <a:t>topthat.magic</a:t>
            </a:r>
            <a:r>
              <a:rPr lang="en-US" sz="1000" strike="sngStrike" dirty="0"/>
              <a:t> </a:t>
            </a:r>
            <a:endParaRPr lang="en-US" sz="10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7607735" y="3084801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</a:t>
            </a:r>
            <a:r>
              <a:rPr lang="en-US" sz="800" strike="sngStrike" dirty="0" err="1" smtClean="0"/>
              <a:t>Reporg</a:t>
            </a:r>
            <a:r>
              <a:rPr lang="en-US" sz="800" strike="sngStrike" dirty="0" smtClean="0"/>
              <a:t> from !white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8145194" y="3084801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Not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morgan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freman</a:t>
            </a:r>
            <a:endParaRPr lang="en-US" sz="800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2711" y="3688877"/>
            <a:ext cx="1274803" cy="71808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024185" y="3502161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Ibm.touch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492369" y="2527471"/>
            <a:ext cx="6217743" cy="42052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36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57" descr="IBM Executive Briefing Ctr San Jose, CA – Vibro-Acoustic Consulta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2" y="2841195"/>
            <a:ext cx="5135229" cy="38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78287" y="2549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IBM Executive Briefing </a:t>
            </a:r>
            <a:r>
              <a:rPr lang="en-US" dirty="0" err="1"/>
              <a:t>Ctr</a:t>
            </a:r>
            <a:r>
              <a:rPr lang="en-US" dirty="0"/>
              <a:t> San Jose, </a:t>
            </a:r>
            <a:r>
              <a:rPr lang="en-US" dirty="0" smtClean="0"/>
              <a:t>CA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74920" y="1544381"/>
            <a:ext cx="55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41.OUTSIDE: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3" y="1092572"/>
            <a:ext cx="4425381" cy="4502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833" y="4431323"/>
            <a:ext cx="2712974" cy="1932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80" y="3151162"/>
            <a:ext cx="775386" cy="8535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6" y="3151162"/>
            <a:ext cx="872821" cy="853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102" y="1630055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Elevator </a:t>
            </a:r>
            <a:r>
              <a:rPr lang="en-US" sz="900" strike="sngStrike" dirty="0" err="1" smtClean="0"/>
              <a:t>otis</a:t>
            </a:r>
            <a:r>
              <a:rPr lang="en-US" sz="900" strike="sngStrike" dirty="0" smtClean="0"/>
              <a:t> and person</a:t>
            </a:r>
            <a:endParaRPr lang="en-US" sz="9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7272757" y="2542204"/>
            <a:ext cx="3902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IBM Executive Briefing </a:t>
            </a:r>
            <a:r>
              <a:rPr lang="en-US" b="1" strike="sngStrike" dirty="0" err="1"/>
              <a:t>Ctr</a:t>
            </a:r>
            <a:r>
              <a:rPr lang="en-US" b="1" strike="sngStrike" dirty="0"/>
              <a:t> San Jose, CA</a:t>
            </a:r>
            <a:endParaRPr lang="en-US" b="1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40" y="3122551"/>
            <a:ext cx="587068" cy="88220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032652" y="3175237"/>
            <a:ext cx="4642338" cy="1069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72757" y="2225688"/>
            <a:ext cx="172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VIRGIINA.MARY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05198" y="1928146"/>
            <a:ext cx="352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HOMCEI:JOERG: </a:t>
            </a:r>
            <a:r>
              <a:rPr lang="en-US" strike="sngStrike" dirty="0" smtClean="0"/>
              <a:t>Saint Jose, </a:t>
            </a:r>
            <a:r>
              <a:rPr lang="en-US" strike="sngStrike" dirty="0" err="1" smtClean="0"/>
              <a:t>Sarafice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03" y="2275210"/>
            <a:ext cx="307475" cy="3074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187429" y="2197561"/>
            <a:ext cx="985381" cy="33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45053" y="226158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767723" y="1445389"/>
            <a:ext cx="306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JOEPSHE:HOMCIDE:DOG(Otis</a:t>
            </a:r>
            <a:r>
              <a:rPr lang="en-US" b="1" dirty="0"/>
              <a:t>)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09" y="1476317"/>
            <a:ext cx="307475" cy="30747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26287" y="1552874"/>
            <a:ext cx="985381" cy="33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7473" y="14735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6835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" name="Rectangle 2"/>
          <p:cNvSpPr/>
          <p:nvPr/>
        </p:nvSpPr>
        <p:spPr>
          <a:xfrm>
            <a:off x="2194560" y="2588456"/>
            <a:ext cx="2222695" cy="309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wsam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2018" y="2897945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$500,000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118295" y="2588456"/>
            <a:ext cx="2222695" cy="309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Dell.quest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704405" y="2588455"/>
            <a:ext cx="2222695" cy="309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INTENET PAYMENTS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54243" y="2929653"/>
            <a:ext cx="1061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$500,000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76418" y="3727938"/>
            <a:ext cx="2148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JOESPHE.WWI.Gov.Schw.ID</a:t>
            </a:r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4867781" y="3642551"/>
            <a:ext cx="2723722" cy="140192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03024" y="2929653"/>
            <a:ext cx="1226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$2.4 Billion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18295" y="2096086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Grobachev</a:t>
            </a:r>
            <a:r>
              <a:rPr lang="en-US" dirty="0" smtClean="0"/>
              <a:t>($2.4B)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94036" y="6161649"/>
            <a:ext cx="3846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kill you family, sell house bring money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2494036" y="5848643"/>
            <a:ext cx="28679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levis jacket black pouch back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394572" y="5880351"/>
            <a:ext cx="3945901" cy="6506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394572" y="547233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JP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194560" y="5472332"/>
            <a:ext cx="745588" cy="408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082018" y="5472332"/>
            <a:ext cx="32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Y,</a:t>
            </a:r>
            <a:endParaRPr lang="en-US" strike="sngStrike" dirty="0"/>
          </a:p>
        </p:txBody>
      </p:sp>
      <p:cxnSp>
        <p:nvCxnSpPr>
          <p:cNvPr id="31" name="Straight Connector 30"/>
          <p:cNvCxnSpPr>
            <a:endCxn id="3" idx="2"/>
          </p:cNvCxnSpPr>
          <p:nvPr/>
        </p:nvCxnSpPr>
        <p:spPr>
          <a:xfrm flipV="1">
            <a:off x="1661423" y="2897945"/>
            <a:ext cx="1644485" cy="31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endCxn id="24" idx="2"/>
          </p:cNvCxnSpPr>
          <p:nvPr/>
        </p:nvCxnSpPr>
        <p:spPr>
          <a:xfrm flipV="1">
            <a:off x="7704405" y="2897944"/>
            <a:ext cx="1111348" cy="506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8564880" y="4434839"/>
            <a:ext cx="2222695" cy="309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Sap.sybase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8564880" y="4881599"/>
            <a:ext cx="2222695" cy="309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Sap.successfactors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564880" y="547233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771598" y="2588455"/>
            <a:ext cx="1111085" cy="341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4363" y="2642134"/>
            <a:ext cx="1111085" cy="341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352701" y="2621783"/>
            <a:ext cx="1111085" cy="3411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206240" y="4035715"/>
            <a:ext cx="1026942" cy="142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5361937" y="4106910"/>
            <a:ext cx="1123269" cy="71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FACEBOOK</a:t>
            </a:r>
            <a:endParaRPr lang="en-US" sz="9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5290272" y="4232550"/>
            <a:ext cx="1976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JOESPHE.</a:t>
            </a:r>
            <a:r>
              <a:rPr lang="en-US" strike="sngStrike" dirty="0" err="1" smtClean="0"/>
              <a:t>Petersson</a:t>
            </a:r>
            <a:endParaRPr lang="en-US" strike="sngStrike" dirty="0" smtClean="0"/>
          </a:p>
          <a:p>
            <a:r>
              <a:rPr lang="en-US" dirty="0" err="1"/>
              <a:t>JOESPHE.</a:t>
            </a:r>
            <a:r>
              <a:rPr lang="en-US" strike="sngStrike" dirty="0" err="1"/>
              <a:t>Petersson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8908244" y="4232550"/>
            <a:ext cx="1586254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8720675" y="4773246"/>
            <a:ext cx="1586254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701371" y="3768763"/>
            <a:ext cx="30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you want to go home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9676227" y="3261695"/>
            <a:ext cx="2121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oli</a:t>
            </a:r>
            <a:r>
              <a:rPr lang="en-US" sz="800" strike="sngStrike" dirty="0" smtClean="0"/>
              <a:t>)</a:t>
            </a:r>
            <a:r>
              <a:rPr lang="en-US" dirty="0" smtClean="0"/>
              <a:t>.DEA</a:t>
            </a:r>
          </a:p>
          <a:p>
            <a:r>
              <a:rPr lang="en-US" dirty="0" smtClean="0"/>
              <a:t>Foster City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9513802" y="3768763"/>
            <a:ext cx="0" cy="574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337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608" y="3418449"/>
            <a:ext cx="1453967" cy="201109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62" y="3418449"/>
            <a:ext cx="4334608" cy="216077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30" y="3910819"/>
            <a:ext cx="1083212" cy="81240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023361" y="3601329"/>
            <a:ext cx="1277081" cy="1505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5089" y="1084691"/>
            <a:ext cx="39797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FBI:WMD</a:t>
            </a:r>
          </a:p>
          <a:p>
            <a:r>
              <a:rPr lang="en-US" sz="4800" b="1" dirty="0" err="1" smtClean="0"/>
              <a:t>G.CPVA.AVG</a:t>
            </a:r>
            <a:r>
              <a:rPr lang="en-US" sz="800" b="1" strike="sngStrike" dirty="0" err="1" smtClean="0"/>
              <a:t>waterboarding</a:t>
            </a:r>
            <a:endParaRPr lang="en-US" sz="800" b="1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833" y="1133730"/>
            <a:ext cx="3500647" cy="12724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217230" y="2573842"/>
            <a:ext cx="334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nonPoliceCfg</a:t>
            </a:r>
            <a:r>
              <a:rPr lang="en-US" dirty="0" smtClean="0"/>
              <a:t>(</a:t>
            </a:r>
            <a:r>
              <a:rPr lang="en-US" strike="sngStrike" dirty="0" smtClean="0"/>
              <a:t>I went to war </a:t>
            </a:r>
            <a:r>
              <a:rPr lang="en-US" dirty="0" smtClean="0"/>
              <a:t>1945)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214152" y="2853645"/>
            <a:ext cx="492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nonPoliceCfg</a:t>
            </a:r>
            <a:r>
              <a:rPr lang="en-US" dirty="0" smtClean="0"/>
              <a:t>(ATOMCLOCK(phi(</a:t>
            </a:r>
            <a:r>
              <a:rPr lang="en-US" dirty="0" err="1" smtClean="0"/>
              <a:t>kim</a:t>
            </a:r>
            <a:r>
              <a:rPr lang="en-US" dirty="0" smtClean="0"/>
              <a:t>): </a:t>
            </a:r>
            <a:r>
              <a:rPr lang="en-US" strike="sngStrike" dirty="0" err="1" smtClean="0"/>
              <a:t>hbo</a:t>
            </a:r>
            <a:r>
              <a:rPr lang="en-US" strike="sngStrike" dirty="0" smtClean="0"/>
              <a:t> walkout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9487" y="1896155"/>
            <a:ext cx="1346994" cy="7298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50166" y="3222977"/>
            <a:ext cx="113050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5237" y="5724682"/>
            <a:ext cx="1130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981670" y="1736943"/>
            <a:ext cx="85311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Talkig</a:t>
            </a:r>
            <a:r>
              <a:rPr lang="en-US" sz="900" strike="sngStrike" dirty="0" smtClean="0"/>
              <a:t> Al </a:t>
            </a:r>
            <a:r>
              <a:rPr lang="en-US" sz="900" strike="sngStrike" dirty="0" err="1" smtClean="0"/>
              <a:t>kaida</a:t>
            </a:r>
            <a:endParaRPr lang="en-US" sz="9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9981670" y="1511513"/>
            <a:ext cx="2408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JOHEP</a:t>
            </a:r>
            <a:r>
              <a:rPr lang="en-US" dirty="0" smtClean="0"/>
              <a:t>: </a:t>
            </a:r>
            <a:r>
              <a:rPr lang="en-US" sz="800" strike="sngStrike" dirty="0" smtClean="0"/>
              <a:t>try walkout, They have </a:t>
            </a:r>
            <a:r>
              <a:rPr lang="en-US" sz="800" strike="sngStrike" dirty="0" err="1" smtClean="0"/>
              <a:t>hbo</a:t>
            </a:r>
            <a:r>
              <a:rPr lang="en-US" sz="800" strike="sngStrike" dirty="0" smtClean="0"/>
              <a:t> walkout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9895301" y="1269965"/>
            <a:ext cx="2494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</a:t>
            </a:r>
            <a:r>
              <a:rPr lang="en-US" dirty="0" smtClean="0"/>
              <a:t>: </a:t>
            </a:r>
            <a:r>
              <a:rPr lang="en-US" sz="800" strike="sngStrike" dirty="0" smtClean="0"/>
              <a:t>swing you ass over hear? US-DE?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5902167" y="6197335"/>
            <a:ext cx="303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</a:t>
            </a:r>
            <a:r>
              <a:rPr lang="en-US" b="1" strike="sngStrike" dirty="0" err="1" smtClean="0"/>
              <a:t>Erpressung</a:t>
            </a:r>
            <a:r>
              <a:rPr lang="en-US" b="1" strike="sngStrike" dirty="0" smtClean="0"/>
              <a:t>”</a:t>
            </a:r>
            <a:r>
              <a:rPr lang="en-US" strike="sngStrike" dirty="0" smtClean="0"/>
              <a:t> </a:t>
            </a:r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470849" y="6488668"/>
            <a:ext cx="4838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HOMCIEHKYSTAL </a:t>
            </a:r>
            <a:r>
              <a:rPr lang="en-US" dirty="0" err="1" smtClean="0"/>
              <a:t>wwi.</a:t>
            </a:r>
            <a:r>
              <a:rPr lang="en-US" strike="sngStrike" dirty="0" err="1" smtClean="0"/>
              <a:t>Hotesl</a:t>
            </a:r>
            <a:r>
              <a:rPr lang="en-US" strike="sngStrike" dirty="0" smtClean="0"/>
              <a:t> game al </a:t>
            </a:r>
            <a:r>
              <a:rPr lang="en-US" strike="sngStrike" dirty="0" err="1" smtClean="0"/>
              <a:t>kaiade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6674889" y="6020972"/>
            <a:ext cx="258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VIINGI.MARY: </a:t>
            </a:r>
            <a:r>
              <a:rPr lang="en-US" sz="800" strike="sngStrike" dirty="0" err="1" smtClean="0"/>
              <a:t>Linedin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wineer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mushi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8392325" y="5990194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need the money for daughter tog et her back, and </a:t>
            </a:r>
            <a:r>
              <a:rPr lang="en-US" sz="800" strike="sngStrike" dirty="0" err="1" smtClean="0"/>
              <a:t>wif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johnses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avg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023496" y="5926816"/>
            <a:ext cx="2868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FBI:MONEY LAUNDERING</a:t>
            </a:r>
          </a:p>
          <a:p>
            <a:r>
              <a:rPr lang="en-US" dirty="0" smtClean="0"/>
              <a:t>OBARM FINANCI FRAUD ACT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564669" y="6534443"/>
            <a:ext cx="1744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z="800" strike="sngStrike" dirty="0" err="1" smtClean="0"/>
              <a:t>paypal;ebay.paypay.btn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859193" y="5724682"/>
            <a:ext cx="2013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AVABILTIY.</a:t>
            </a:r>
            <a:r>
              <a:rPr lang="en-US" sz="800" strike="sngStrike" dirty="0" err="1" smtClean="0"/>
              <a:t>apple.employ.sinbad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005711" y="2853645"/>
            <a:ext cx="76976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939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211" y="4647907"/>
            <a:ext cx="352425" cy="5334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716258" y="4712677"/>
            <a:ext cx="900333" cy="4038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78" y="4712677"/>
            <a:ext cx="618602" cy="34641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572920" y="4857164"/>
            <a:ext cx="900333" cy="4038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803204" y="4655234"/>
            <a:ext cx="900333" cy="4038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02716" y="48858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050" name="Picture 2" descr="Sundance Square | Fort Worth, TX 76102-3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65" y="1515724"/>
            <a:ext cx="7290389" cy="48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4549" y="2692694"/>
            <a:ext cx="2284087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 </a:t>
            </a:r>
            <a:r>
              <a:rPr lang="en-US" b="1" strike="sngStrike" dirty="0" smtClean="0"/>
              <a:t>2008</a:t>
            </a:r>
          </a:p>
          <a:p>
            <a:r>
              <a:rPr lang="en-US" strike="sngStrike" dirty="0" err="1" smtClean="0"/>
              <a:t>Porstah</a:t>
            </a:r>
            <a:r>
              <a:rPr lang="en-US" strike="sngStrike" dirty="0" smtClean="0"/>
              <a:t> boxer $20,000</a:t>
            </a:r>
          </a:p>
          <a:p>
            <a:r>
              <a:rPr lang="en-US" sz="900" strike="sngStrike" dirty="0" smtClean="0"/>
              <a:t>Bring money to bank we will walk in </a:t>
            </a:r>
            <a:r>
              <a:rPr lang="en-US" sz="900" strike="sngStrike" dirty="0" err="1" smtClean="0"/>
              <a:t>tohger</a:t>
            </a:r>
            <a:r>
              <a:rPr lang="en-US" sz="900" strike="sngStrike" dirty="0" smtClean="0"/>
              <a:t> </a:t>
            </a:r>
          </a:p>
          <a:p>
            <a:r>
              <a:rPr lang="en-US" dirty="0" smtClean="0"/>
              <a:t>MAINSTREET(SF)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61878" y="1253479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BAC</a:t>
            </a:r>
            <a:endParaRPr lang="en-US" sz="900" b="1" strike="sngStrike" dirty="0"/>
          </a:p>
        </p:txBody>
      </p:sp>
      <p:sp>
        <p:nvSpPr>
          <p:cNvPr id="11" name="Cube 10"/>
          <p:cNvSpPr/>
          <p:nvPr/>
        </p:nvSpPr>
        <p:spPr>
          <a:xfrm>
            <a:off x="1716258" y="2264898"/>
            <a:ext cx="992378" cy="62221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4549" y="1769656"/>
            <a:ext cx="28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2010 IMPROT</a:t>
            </a:r>
            <a:r>
              <a:rPr lang="en-US" dirty="0" smtClean="0"/>
              <a:t> </a:t>
            </a:r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kada</a:t>
            </a:r>
            <a:r>
              <a:rPr lang="en-US" sz="800" strike="sngStrike" dirty="0" smtClean="0"/>
              <a:t> 911, </a:t>
            </a:r>
            <a:r>
              <a:rPr lang="en-US" sz="800" strike="sngStrike" dirty="0" err="1" smtClean="0"/>
              <a:t>david</a:t>
            </a:r>
            <a:r>
              <a:rPr lang="en-US" sz="800" strike="sngStrike" dirty="0" smtClean="0"/>
              <a:t> worth, </a:t>
            </a:r>
            <a:r>
              <a:rPr lang="en-US" sz="800" strike="sngStrike" dirty="0" err="1" smtClean="0"/>
              <a:t>davut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42535" y="1355525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VIRIGNIA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daimler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61264" y="1074921"/>
            <a:ext cx="1838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osam</a:t>
            </a:r>
            <a:r>
              <a:rPr lang="en-US" sz="800" strike="sngStrike" dirty="0" smtClean="0"/>
              <a:t> bin lad, </a:t>
            </a:r>
            <a:r>
              <a:rPr lang="en-US" sz="800" strike="sngStrike" dirty="0" err="1" smtClean="0"/>
              <a:t>ubaid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281354" y="136889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2011/0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226" y="4276499"/>
            <a:ext cx="259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1991 WWI.JHOSEO </a:t>
            </a:r>
            <a:r>
              <a:rPr lang="en-US" strike="sngStrike" smtClean="0"/>
              <a:t>hotels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39058" y="3677373"/>
            <a:ext cx="36189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2011 ATOMCLOICK( </a:t>
            </a:r>
            <a:r>
              <a:rPr lang="en-US" strike="sngStrike" dirty="0" smtClean="0"/>
              <a:t>house purchase)</a:t>
            </a:r>
          </a:p>
          <a:p>
            <a:r>
              <a:rPr lang="en-US" strike="sngStrike" dirty="0" smtClean="0"/>
              <a:t>2001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4244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786" y="3152956"/>
            <a:ext cx="738261" cy="738261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050" name="Picture 2" descr="Sundance Square | Fort Worth, TX 76102-310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554" y="1423391"/>
            <a:ext cx="5419266" cy="3612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61878" y="1253479"/>
            <a:ext cx="3802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BAC</a:t>
            </a:r>
            <a:endParaRPr lang="en-US" sz="900" b="1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551" y="4057605"/>
            <a:ext cx="2287502" cy="214605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48101" y="3484188"/>
            <a:ext cx="50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JP,Y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104350" y="3547255"/>
            <a:ext cx="2400043" cy="23307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2546" y="3945853"/>
            <a:ext cx="2400043" cy="23307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91809" y="3916526"/>
            <a:ext cx="2400043" cy="23307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23574" y="1726754"/>
            <a:ext cx="36184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 smtClean="0"/>
              <a:t>CPVA:FBI:KIDNAPPING:</a:t>
            </a:r>
            <a:r>
              <a:rPr lang="en-US" b="1" dirty="0" err="1" smtClean="0">
                <a:solidFill>
                  <a:srgbClr val="333333"/>
                </a:solidFill>
                <a:latin typeface="Arial" panose="020B0604020202020204" pitchFamily="34" charset="0"/>
              </a:rPr>
              <a:t>Sextortion</a:t>
            </a:r>
            <a:endParaRPr lang="en-US" b="1" i="1" dirty="0" smtClean="0"/>
          </a:p>
          <a:p>
            <a:r>
              <a:rPr lang="en-US" dirty="0" smtClean="0"/>
              <a:t>FEDEAR BANL </a:t>
            </a:r>
            <a:r>
              <a:rPr lang="en-US" strike="sngStrike" dirty="0" err="1" smtClean="0"/>
              <a:t>Medselact</a:t>
            </a:r>
            <a:endParaRPr lang="en-US" strike="sngStrike" dirty="0" smtClean="0"/>
          </a:p>
          <a:p>
            <a:r>
              <a:rPr lang="en-US" dirty="0" smtClean="0"/>
              <a:t>ATOMICLOCIK(</a:t>
            </a:r>
            <a:r>
              <a:rPr lang="en-US" strike="sngStrike" dirty="0" err="1" smtClean="0"/>
              <a:t>Ronson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773723" y="2053883"/>
            <a:ext cx="3038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5148" y="2566059"/>
            <a:ext cx="1534394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smtClean="0"/>
              <a:t>0.1 Enterprise Software</a:t>
            </a:r>
          </a:p>
          <a:p>
            <a:r>
              <a:rPr lang="en-US" sz="1100" strike="sngStrike" dirty="0" smtClean="0"/>
              <a:t>      Bob Hoover (SALES)</a:t>
            </a:r>
          </a:p>
          <a:p>
            <a:r>
              <a:rPr lang="en-US" sz="1100" strike="sngStrike" dirty="0" smtClean="0"/>
              <a:t>0.1 </a:t>
            </a:r>
            <a:r>
              <a:rPr lang="en-US" sz="1100" strike="sngStrike" dirty="0" err="1" smtClean="0"/>
              <a:t>Enterprsie</a:t>
            </a:r>
            <a:r>
              <a:rPr lang="en-US" sz="1100" strike="sngStrike" dirty="0" smtClean="0"/>
              <a:t> Sales,</a:t>
            </a:r>
          </a:p>
          <a:p>
            <a:r>
              <a:rPr lang="en-US" sz="1100" strike="sngStrike" dirty="0"/>
              <a:t> </a:t>
            </a:r>
            <a:r>
              <a:rPr lang="en-US" sz="1100" strike="sngStrike" dirty="0" smtClean="0"/>
              <a:t>     Steve Breedlove, </a:t>
            </a:r>
          </a:p>
          <a:p>
            <a:r>
              <a:rPr lang="en-US" sz="1100" strike="sngStrike" dirty="0"/>
              <a:t> </a:t>
            </a:r>
            <a:r>
              <a:rPr lang="en-US" sz="1100" strike="sngStrike" dirty="0" smtClean="0"/>
              <a:t>     Bank of America</a:t>
            </a:r>
            <a:endParaRPr lang="en-US" sz="11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42096" y="324963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22461" y="2650084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Sextortion </a:t>
            </a:r>
            <a:endParaRPr lang="en-US" b="1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6443" y="6174335"/>
            <a:ext cx="19944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Hair surgery: JP,Y: </a:t>
            </a:r>
            <a:r>
              <a:rPr lang="en-US" sz="800" strike="sngStrike" dirty="0" err="1" smtClean="0"/>
              <a:t>bing</a:t>
            </a:r>
            <a:r>
              <a:rPr lang="en-US" sz="800" strike="sngStrike" dirty="0" smtClean="0"/>
              <a:t> the money I kill you 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42096" y="1368895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VIRGINIA</a:t>
            </a:r>
            <a:endParaRPr lang="en-US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557" y="5570166"/>
            <a:ext cx="789709" cy="1105593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3883238" y="5132912"/>
            <a:ext cx="6096000" cy="4154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333333"/>
                </a:solidFill>
                <a:latin typeface="Connections"/>
              </a:rPr>
              <a:t>Michael R </a:t>
            </a:r>
            <a:r>
              <a:rPr lang="en-US" sz="1050" dirty="0" err="1">
                <a:solidFill>
                  <a:srgbClr val="333333"/>
                </a:solidFill>
                <a:latin typeface="Connections"/>
              </a:rPr>
              <a:t>Pavell</a:t>
            </a:r>
            <a:endParaRPr lang="en-US" sz="1050" dirty="0">
              <a:solidFill>
                <a:srgbClr val="333333"/>
              </a:solidFill>
              <a:latin typeface="Connections"/>
            </a:endParaRPr>
          </a:p>
          <a:p>
            <a:r>
              <a:rPr lang="en-US" sz="1050" dirty="0">
                <a:solidFill>
                  <a:srgbClr val="333333"/>
                </a:solidFill>
                <a:latin typeface="Connections"/>
              </a:rPr>
              <a:t>Managing Director, Private Client </a:t>
            </a:r>
            <a:r>
              <a:rPr lang="en-US" sz="1050" dirty="0" err="1">
                <a:solidFill>
                  <a:srgbClr val="333333"/>
                </a:solidFill>
                <a:latin typeface="Connections"/>
              </a:rPr>
              <a:t>Adviso</a:t>
            </a:r>
            <a:endParaRPr lang="en-US" sz="1050" dirty="0">
              <a:solidFill>
                <a:srgbClr val="333333"/>
              </a:solidFill>
              <a:latin typeface="Connectio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40" y="4403594"/>
            <a:ext cx="991450" cy="682999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883238" y="4034262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Connections"/>
              </a:rPr>
              <a:t>Michael R </a:t>
            </a:r>
            <a:r>
              <a:rPr lang="en-US" dirty="0" err="1">
                <a:solidFill>
                  <a:srgbClr val="333333"/>
                </a:solidFill>
                <a:latin typeface="Connections"/>
              </a:rPr>
              <a:t>Pavell</a:t>
            </a:r>
            <a:endParaRPr lang="en-US" dirty="0">
              <a:solidFill>
                <a:srgbClr val="333333"/>
              </a:solidFill>
              <a:latin typeface="Connectio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80104" y="3125227"/>
            <a:ext cx="1525976" cy="35392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75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771" y="2247324"/>
            <a:ext cx="6657939" cy="36223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0" y="1139483"/>
            <a:ext cx="474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SQ.25Y.DEATH PERNATLY.FBI:WMD:SEXTORTION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771" y="1551999"/>
            <a:ext cx="914400" cy="6953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16" y="3378237"/>
            <a:ext cx="914400" cy="6953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16" y="4154450"/>
            <a:ext cx="914400" cy="6953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61" y="2476426"/>
            <a:ext cx="914400" cy="6953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61" y="3378237"/>
            <a:ext cx="914400" cy="6953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661" y="4154450"/>
            <a:ext cx="914400" cy="6953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21016" y="6238858"/>
            <a:ext cx="3970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Hard-to-find</a:t>
            </a:r>
            <a:r>
              <a:rPr lang="en-US" strike="sngStrike" dirty="0" smtClean="0"/>
              <a:t>: </a:t>
            </a:r>
            <a:r>
              <a:rPr lang="en-US" b="1" dirty="0" smtClean="0"/>
              <a:t>KING IMPROT </a:t>
            </a:r>
            <a:r>
              <a:rPr lang="en-US" sz="800" strike="sngStrike" dirty="0" err="1" smtClean="0"/>
              <a:t>chrostper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endley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touch.ibm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4700771" y="184556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15Y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7061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050" name="Picture 2" descr="Sundance Square | Fort Worth, TX 76102-3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92" y="1484311"/>
            <a:ext cx="7290389" cy="48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334" y="4911605"/>
            <a:ext cx="738261" cy="73826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305803" y="4600323"/>
            <a:ext cx="1139484" cy="158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464" y="4988944"/>
            <a:ext cx="734600" cy="5509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256542" y="4379121"/>
            <a:ext cx="1139484" cy="158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0756" y="4911605"/>
            <a:ext cx="1557889" cy="77107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108856" y="4911605"/>
            <a:ext cx="4271889" cy="483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305803" y="3737050"/>
            <a:ext cx="3725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JOSHPE </a:t>
            </a:r>
            <a:r>
              <a:rPr lang="en-US" strike="sngStrike" dirty="0" smtClean="0"/>
              <a:t>sexton , black 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at fair</a:t>
            </a:r>
          </a:p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 for my family return</a:t>
            </a:r>
            <a:endParaRPr lang="en-US" strike="sngStrike" dirty="0"/>
          </a:p>
        </p:txBody>
      </p:sp>
      <p:sp>
        <p:nvSpPr>
          <p:cNvPr id="16" name="Oval 15"/>
          <p:cNvSpPr/>
          <p:nvPr/>
        </p:nvSpPr>
        <p:spPr>
          <a:xfrm>
            <a:off x="7883773" y="3911006"/>
            <a:ext cx="422030" cy="36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883773" y="5019499"/>
            <a:ext cx="422030" cy="36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601225" y="3151351"/>
            <a:ext cx="3004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avg. DEALTH PENATON </a:t>
            </a:r>
          </a:p>
          <a:p>
            <a:r>
              <a:rPr lang="en-US" dirty="0" smtClean="0"/>
              <a:t>SEXTORIGN </a:t>
            </a:r>
            <a:r>
              <a:rPr lang="en-US" dirty="0" err="1" smtClean="0"/>
              <a:t>nonPoiceMpa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7806399" y="2664430"/>
            <a:ext cx="422030" cy="36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74616" y="2546440"/>
            <a:ext cx="367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porstch</a:t>
            </a:r>
            <a:r>
              <a:rPr lang="en-US" strike="sngStrike" dirty="0" smtClean="0"/>
              <a:t> $2000 sales)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8368334" y="1902609"/>
            <a:ext cx="2828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2020 VIGINIA BANK </a:t>
            </a:r>
            <a:r>
              <a:rPr lang="en-US" strike="sngStrike" dirty="0" smtClean="0"/>
              <a:t>$20,000</a:t>
            </a:r>
            <a:endParaRPr lang="en-US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7806399" y="1921601"/>
            <a:ext cx="422030" cy="3693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540281" y="1476643"/>
            <a:ext cx="440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err="1" smtClean="0"/>
              <a:t>Micheal</a:t>
            </a:r>
            <a:r>
              <a:rPr lang="en-US" sz="1600" strike="sngStrike" dirty="0" smtClean="0"/>
              <a:t> Dell Quest </a:t>
            </a:r>
            <a:r>
              <a:rPr lang="en-US" sz="1600" strike="sngStrike" dirty="0" err="1" smtClean="0"/>
              <a:t>phil</a:t>
            </a:r>
            <a:r>
              <a:rPr lang="en-US" sz="1600" strike="sngStrike" dirty="0" smtClean="0"/>
              <a:t> von </a:t>
            </a:r>
            <a:r>
              <a:rPr lang="en-US" sz="1600" strike="sngStrike" dirty="0" err="1" smtClean="0"/>
              <a:t>dem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bushe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montiroign</a:t>
            </a:r>
            <a:endParaRPr lang="en-US" sz="16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652825" y="1815197"/>
            <a:ext cx="456031" cy="7312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469368" y="1083269"/>
            <a:ext cx="767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CPVA.HOMIDOE[].JSEUSE.PETER.PETER JOSPHE </a:t>
            </a:r>
            <a:r>
              <a:rPr lang="en-US" strike="sngStrike" dirty="0" smtClean="0"/>
              <a:t>placement</a:t>
            </a:r>
            <a:r>
              <a:rPr lang="en-US" dirty="0" smtClean="0"/>
              <a:t> CPVA.SEXTORION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58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835" y="2287150"/>
            <a:ext cx="358654" cy="26864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45" y="3043237"/>
            <a:ext cx="1607101" cy="20250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209" y="3043237"/>
            <a:ext cx="3138845" cy="2024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643" y="3043237"/>
            <a:ext cx="3275032" cy="21205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61241" y="3294993"/>
            <a:ext cx="10105697" cy="12770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2179" y="1844557"/>
            <a:ext cx="1090059" cy="107280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261241" y="1671145"/>
            <a:ext cx="2081049" cy="12462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42" y="2140762"/>
            <a:ext cx="875972" cy="7765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620" y="2140762"/>
            <a:ext cx="827196" cy="827196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750949" y="2253453"/>
            <a:ext cx="2743200" cy="587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242" y="2334756"/>
            <a:ext cx="626351" cy="62635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413641" y="1823545"/>
            <a:ext cx="2081049" cy="12462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66041" y="1975945"/>
            <a:ext cx="2081049" cy="12462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6890" y="2208810"/>
            <a:ext cx="639870" cy="76873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556712" y="1663032"/>
            <a:ext cx="1813491" cy="14571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0235" y="11320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690" y="5738648"/>
            <a:ext cx="880401" cy="56082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2979683" y="5297214"/>
            <a:ext cx="1718441" cy="13243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55178" y="5363576"/>
            <a:ext cx="274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Airtraffiing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932235" y="5094248"/>
            <a:ext cx="5265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r>
              <a:rPr lang="en-US" sz="800" b="1" strike="sngStrike" dirty="0" smtClean="0"/>
              <a:t>.(cherry).</a:t>
            </a:r>
            <a:r>
              <a:rPr lang="en-US" b="1" dirty="0" smtClean="0"/>
              <a:t>TORT</a:t>
            </a:r>
            <a:r>
              <a:rPr lang="en-US" dirty="0" smtClean="0"/>
              <a:t>(</a:t>
            </a:r>
            <a:r>
              <a:rPr lang="en-US" strike="sngStrike" dirty="0" err="1" smtClean="0"/>
              <a:t>stopedfer,sahne</a:t>
            </a:r>
            <a:r>
              <a:rPr lang="en-US" strike="sngStrike" dirty="0" smtClean="0"/>
              <a:t>  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whipcrea</a:t>
            </a:r>
            <a:r>
              <a:rPr lang="en-US" strike="sngStrike" dirty="0" smtClean="0"/>
              <a:t> and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60235" y="1376883"/>
            <a:ext cx="5999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</a:t>
            </a:r>
            <a:r>
              <a:rPr lang="en-US" dirty="0" err="1" smtClean="0"/>
              <a:t>CODE.nonPoclieCfg</a:t>
            </a:r>
            <a:r>
              <a:rPr lang="en-US" dirty="0" smtClean="0"/>
              <a:t>(</a:t>
            </a:r>
            <a:r>
              <a:rPr lang="en-US" dirty="0" err="1" smtClean="0"/>
              <a:t>POLICE.ARREST.</a:t>
            </a:r>
            <a:r>
              <a:rPr lang="en-US" strike="sngStrike" dirty="0" err="1" smtClean="0"/>
              <a:t>lsitn</a:t>
            </a:r>
            <a:r>
              <a:rPr lang="en-US" strike="sngStrike" dirty="0" smtClean="0"/>
              <a:t>(George </a:t>
            </a:r>
            <a:r>
              <a:rPr lang="en-US" strike="sngStrike" dirty="0" err="1" smtClean="0"/>
              <a:t>formna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683" y="1671145"/>
            <a:ext cx="606479" cy="60647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588622" y="1904012"/>
            <a:ext cx="1091986" cy="197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767" y="1822631"/>
            <a:ext cx="1133475" cy="2286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9041279" y="1849084"/>
            <a:ext cx="1112058" cy="308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494987" y="1726817"/>
            <a:ext cx="11518337" cy="48947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256" y="1881974"/>
            <a:ext cx="1247802" cy="124780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4641" y="1907932"/>
            <a:ext cx="2882490" cy="130368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3411124" y="5447685"/>
            <a:ext cx="1718441" cy="13243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531532" y="5398606"/>
            <a:ext cx="1718441" cy="13243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1377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050" name="Picture 2" descr="Sundance Square | Fort Worth, TX 76102-3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703"/>
            <a:ext cx="7290389" cy="486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>
            <a:endCxn id="2" idx="3"/>
          </p:cNvCxnSpPr>
          <p:nvPr/>
        </p:nvCxnSpPr>
        <p:spPr>
          <a:xfrm flipV="1">
            <a:off x="7519179" y="3682210"/>
            <a:ext cx="4512814" cy="57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70341" y="6080705"/>
            <a:ext cx="767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CPVA.HOMIDOE[].JSEUSE.PETER.PETER JOSPHE </a:t>
            </a:r>
            <a:r>
              <a:rPr lang="en-US" strike="sngStrike" dirty="0" smtClean="0"/>
              <a:t>placement</a:t>
            </a:r>
            <a:r>
              <a:rPr lang="en-US" dirty="0" smtClean="0"/>
              <a:t> CPVA.SEXTORION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278256" y="3497544"/>
            <a:ext cx="4753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gorege</a:t>
            </a:r>
            <a:r>
              <a:rPr lang="en-US" dirty="0"/>
              <a:t> bush we do not </a:t>
            </a:r>
            <a:r>
              <a:rPr lang="en-US" dirty="0" err="1"/>
              <a:t>negiotate</a:t>
            </a:r>
            <a:r>
              <a:rPr lang="en-US" dirty="0"/>
              <a:t> with </a:t>
            </a:r>
            <a:r>
              <a:rPr lang="en-US" dirty="0" err="1"/>
              <a:t>terorirsmt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559" y="1543803"/>
            <a:ext cx="2428875" cy="16383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364719" y="4184001"/>
            <a:ext cx="4580809" cy="133221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364719" y="3866876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37838" y="4726745"/>
            <a:ext cx="2492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Since 2011 ATOMCLOCIK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40615" y="4501662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602529" y="5665147"/>
            <a:ext cx="3908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41.WHTIEHOUSE(</a:t>
            </a:r>
            <a:r>
              <a:rPr lang="en-US" sz="800" strike="sngStrike" dirty="0" err="1" smtClean="0"/>
              <a:t>taltit</a:t>
            </a:r>
            <a:r>
              <a:rPr lang="en-US" sz="800" strike="sngStrike" dirty="0" smtClean="0"/>
              <a:t>/titanic)</a:t>
            </a:r>
            <a:r>
              <a:rPr lang="en-US" dirty="0" smtClean="0"/>
              <a:t>.AVABMIL</a:t>
            </a:r>
          </a:p>
          <a:p>
            <a:r>
              <a:rPr lang="en-US" dirty="0" smtClean="0"/>
              <a:t>.VP GERMANY(</a:t>
            </a:r>
            <a:r>
              <a:rPr lang="en-US" strike="sngStrike" dirty="0" err="1" smtClean="0"/>
              <a:t>stanfore</a:t>
            </a:r>
            <a:r>
              <a:rPr lang="en-US" strike="sngStrike" dirty="0" smtClean="0"/>
              <a:t> bald </a:t>
            </a:r>
            <a:r>
              <a:rPr lang="en-US" strike="sngStrike" dirty="0" err="1" smtClean="0"/>
              <a:t>movei</a:t>
            </a:r>
            <a:r>
              <a:rPr lang="en-US" strike="sngStrike" dirty="0" smtClean="0"/>
              <a:t> 300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021" y="6269431"/>
            <a:ext cx="322306" cy="32230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543" y="6311478"/>
            <a:ext cx="406828" cy="28025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440615" y="6353212"/>
            <a:ext cx="1073756" cy="141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288174" y="6536646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want to give the money. Since </a:t>
            </a:r>
            <a:r>
              <a:rPr lang="en-US" dirty="0" smtClean="0"/>
              <a:t>2011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440615" y="6700318"/>
            <a:ext cx="1027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 minute: ¼!MONEY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7188481" y="6309305"/>
            <a:ext cx="117615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AUDIENCE</a:t>
            </a:r>
          </a:p>
          <a:p>
            <a:r>
              <a:rPr lang="en-US" sz="900" b="1" strike="sngStrike" dirty="0" err="1" smtClean="0"/>
              <a:t>Entain</a:t>
            </a:r>
            <a:r>
              <a:rPr lang="en-US" sz="900" b="1" strike="sngStrike" dirty="0" smtClean="0"/>
              <a:t> you</a:t>
            </a:r>
            <a:endParaRPr lang="en-US" sz="9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141240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Cube 1"/>
          <p:cNvSpPr/>
          <p:nvPr/>
        </p:nvSpPr>
        <p:spPr>
          <a:xfrm>
            <a:off x="365760" y="4811151"/>
            <a:ext cx="1125415" cy="1645920"/>
          </a:xfrm>
          <a:prstGeom prst="cube">
            <a:avLst>
              <a:gd name="adj" fmla="val 1047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92369" y="5008099"/>
            <a:ext cx="8466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 for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WMD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7460" y="2047406"/>
            <a:ext cx="2801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nonPoliceCfglogial.CPVA</a:t>
            </a:r>
            <a:r>
              <a:rPr lang="en-US" strike="sngStrike" dirty="0" err="1" smtClean="0"/>
              <a:t>.x</a:t>
            </a:r>
            <a:r>
              <a:rPr lang="en-US" strike="sngStrike" dirty="0" smtClean="0"/>
              <a:t>/y</a:t>
            </a:r>
            <a:endParaRPr lang="en-US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173" y="2505820"/>
            <a:ext cx="2557440" cy="148588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5760" y="4318782"/>
            <a:ext cx="2278966" cy="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92369" y="1881553"/>
            <a:ext cx="2278966" cy="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846234" y="1912033"/>
            <a:ext cx="2278966" cy="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846234" y="4607167"/>
            <a:ext cx="2278966" cy="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639074" y="1874520"/>
            <a:ext cx="4281037" cy="14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0142" y="135049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846234" y="1350498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8846234" y="4134116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639073" y="4797083"/>
            <a:ext cx="4281037" cy="14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00869" y="1453607"/>
            <a:ext cx="127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5760" y="3823844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187397" y="2250831"/>
            <a:ext cx="25311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Strategy Customer Value</a:t>
            </a:r>
          </a:p>
          <a:p>
            <a:r>
              <a:rPr lang="en-US" strike="sngStrike" dirty="0" smtClean="0"/>
              <a:t>- ROI $0.25</a:t>
            </a:r>
            <a:endParaRPr lang="en-US" strike="sngStrike" dirty="0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8539089" y="2047406"/>
            <a:ext cx="528711" cy="203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8539089" y="4607167"/>
            <a:ext cx="307145" cy="752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8760655" y="4761914"/>
            <a:ext cx="307145" cy="752624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550644" y="5503987"/>
            <a:ext cx="242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prof)</a:t>
            </a:r>
            <a:endParaRPr lang="en-US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7513218" y="5795835"/>
            <a:ext cx="25394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SQ.25Y.DEATH PERNATLY.FBI:WMD:SEXTORTION</a:t>
            </a:r>
            <a:endParaRPr lang="en-US" sz="9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6569613" y="6288258"/>
            <a:ext cx="2755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On-Call and remote On-Call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187397" y="2897162"/>
            <a:ext cx="351692" cy="14216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4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322" y="2329369"/>
            <a:ext cx="7068063" cy="39368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5667" y="1645920"/>
            <a:ext cx="1743075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495" y="5092505"/>
            <a:ext cx="220584" cy="3482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419643" y="4740812"/>
            <a:ext cx="324436" cy="8581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983545" y="50925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845" y="4120124"/>
            <a:ext cx="454855" cy="6206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33" y="4389120"/>
            <a:ext cx="208133" cy="208133"/>
          </a:xfrm>
          <a:prstGeom prst="rect">
            <a:avLst/>
          </a:prstGeom>
        </p:spPr>
      </p:pic>
      <p:cxnSp>
        <p:nvCxnSpPr>
          <p:cNvPr id="15" name="Straight Connector 14"/>
          <p:cNvCxnSpPr>
            <a:endCxn id="13" idx="2"/>
          </p:cNvCxnSpPr>
          <p:nvPr/>
        </p:nvCxnSpPr>
        <p:spPr>
          <a:xfrm>
            <a:off x="2912012" y="4297795"/>
            <a:ext cx="960388" cy="299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30" y="4079325"/>
            <a:ext cx="638908" cy="7022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163" y="4079325"/>
            <a:ext cx="930981" cy="6614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76" y="3355145"/>
            <a:ext cx="979168" cy="54833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08457" y="3352917"/>
            <a:ext cx="3587260" cy="1397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HOMCIDE:LUX:COINTOWN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44062" y="6081555"/>
            <a:ext cx="1360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>
                <a:solidFill>
                  <a:srgbClr val="1C1C1C"/>
                </a:solidFill>
                <a:latin typeface="Titillium Web"/>
              </a:rPr>
              <a:t>Metin</a:t>
            </a:r>
            <a:r>
              <a:rPr lang="en-US" b="1" strike="sngStrike" dirty="0">
                <a:solidFill>
                  <a:srgbClr val="1C1C1C"/>
                </a:solidFill>
                <a:latin typeface="Titillium Web"/>
              </a:rPr>
              <a:t> Telle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944" y="6266220"/>
            <a:ext cx="544326" cy="4243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86" y="5177309"/>
            <a:ext cx="1364207" cy="90781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067" y="5321804"/>
            <a:ext cx="654442" cy="9834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863886" y="655039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https://www.dell.com/learn/us/en/uscorp1/terms-of-sale?c=us&amp;l=en&amp;s=corp&amp;cs=uscorp1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828800" y="6503188"/>
            <a:ext cx="1531472" cy="18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062241" y="6037501"/>
            <a:ext cx="271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roemle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caster,basement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metin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71221" y="5110986"/>
            <a:ext cx="3588891" cy="1321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83439" y="6698073"/>
            <a:ext cx="3857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Sell your house , bring you family and the money I have a horse dick I will put up you ass</a:t>
            </a:r>
            <a:endParaRPr lang="en-US" sz="80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557932" y="2799471"/>
            <a:ext cx="4135902" cy="2293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72" y="6305255"/>
            <a:ext cx="852936" cy="47968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752324" y="6355841"/>
            <a:ext cx="1899139" cy="378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592939" y="6528795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hames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922821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76" y="2916570"/>
            <a:ext cx="4040314" cy="3149535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90" y="2916570"/>
            <a:ext cx="2089543" cy="31400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0" y="2907059"/>
            <a:ext cx="4747199" cy="315904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22597" y="2309127"/>
            <a:ext cx="1135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ITIL Ticket</a:t>
            </a:r>
            <a:endParaRPr lang="en-US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798" y="2285742"/>
            <a:ext cx="5894363" cy="41345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67" y="2519916"/>
            <a:ext cx="6048870" cy="340325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485" y="6383901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(Dell</a:t>
            </a:r>
            <a:r>
              <a:rPr lang="en-US" dirty="0" smtClean="0"/>
              <a:t>: 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654" y="6072634"/>
            <a:ext cx="914400" cy="6953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550909" y="1938781"/>
            <a:ext cx="15644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/>
              <a:t> $3.7 billion </a:t>
            </a:r>
            <a:r>
              <a:rPr lang="en-US" strike="sngStrike" dirty="0" smtClean="0"/>
              <a:t>in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/>
              <a:t>cash 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1026942" y="1481083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2822" y="1104294"/>
            <a:ext cx="914400" cy="6953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473243" y="1222439"/>
            <a:ext cx="4180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v2.CPVA.VIRIGINA.Gov.Schw.JOFPHE.MARY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526586" y="1398724"/>
            <a:ext cx="182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Kingarger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davut</a:t>
            </a:r>
            <a:r>
              <a:rPr lang="en-US" strike="sngStrike" dirty="0" smtClean="0"/>
              <a:t> 2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35" y="1424542"/>
            <a:ext cx="411929" cy="32111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1" name="Rectangle 20"/>
          <p:cNvSpPr/>
          <p:nvPr/>
        </p:nvSpPr>
        <p:spPr>
          <a:xfrm>
            <a:off x="4526586" y="1481083"/>
            <a:ext cx="2394719" cy="184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647457" y="1263363"/>
            <a:ext cx="1774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314"/>
                </a:solidFill>
                <a:latin typeface="BundesSansWeb-Regular"/>
              </a:rPr>
              <a:t>Joachim Sauer.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22597" y="2562165"/>
            <a:ext cx="252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41.ATOMICLOCK(AUDIEN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34339" y="3033801"/>
            <a:ext cx="592603" cy="48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441067" y="2166425"/>
            <a:ext cx="2206390" cy="17162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2908" y="1677637"/>
            <a:ext cx="774264" cy="77426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452234" y="1304547"/>
            <a:ext cx="24671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Subsumed: class-action </a:t>
            </a:r>
          </a:p>
          <a:p>
            <a:r>
              <a:rPr lang="en-US" dirty="0" smtClean="0"/>
              <a:t>PTSD Military Legislative</a:t>
            </a:r>
          </a:p>
          <a:p>
            <a:r>
              <a:rPr lang="en-US" dirty="0"/>
              <a:t>§Bystander </a:t>
            </a:r>
            <a:endParaRPr lang="en-US" dirty="0" smtClean="0"/>
          </a:p>
          <a:p>
            <a:r>
              <a:rPr lang="en-US" dirty="0" smtClean="0"/>
              <a:t>§Accomplice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943152" y="2182960"/>
            <a:ext cx="10935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>
                <a:solidFill>
                  <a:srgbClr val="040C28"/>
                </a:solidFill>
                <a:latin typeface="Google Sans"/>
              </a:rPr>
              <a:t>Yahoo $4.83 </a:t>
            </a:r>
            <a:r>
              <a:rPr lang="en-US" sz="800" strike="sngStrike" dirty="0">
                <a:solidFill>
                  <a:srgbClr val="040C28"/>
                </a:solidFill>
                <a:latin typeface="Google Sans"/>
              </a:rPr>
              <a:t>billion</a:t>
            </a:r>
            <a:r>
              <a:rPr lang="en-US" sz="800" strike="sngStrike" dirty="0">
                <a:solidFill>
                  <a:srgbClr val="202124"/>
                </a:solidFill>
                <a:latin typeface="Google Sans"/>
              </a:rPr>
              <a:t>.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801786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39" y="3882150"/>
            <a:ext cx="5266289" cy="293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6226" y="3949148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pizza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717774" y="365760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7196" y="3260035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 </a:t>
            </a:r>
            <a:r>
              <a:rPr lang="en-US" strike="sngStrike" dirty="0" err="1" smtClean="0"/>
              <a:t>Tillion</a:t>
            </a:r>
            <a:endParaRPr lang="en-US" strike="sngStrike" dirty="0" smtClean="0"/>
          </a:p>
          <a:p>
            <a:r>
              <a:rPr lang="en-US" strike="sngStrike" dirty="0" smtClean="0"/>
              <a:t>Scaler $3 billion , 500,000million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11617" y="3154018"/>
            <a:ext cx="1046922" cy="50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69" y="2929469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Amaaon</a:t>
            </a:r>
            <a:r>
              <a:rPr lang="en-US" strike="sngStrike" dirty="0" smtClean="0"/>
              <a:t> </a:t>
            </a:r>
            <a:r>
              <a:rPr lang="en-US" dirty="0" smtClean="0"/>
              <a:t>$1till INTERET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64" y="3822513"/>
            <a:ext cx="1157423" cy="331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2980" y="38338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01684" y="3114135"/>
            <a:ext cx="1221337" cy="1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7826" y="3833884"/>
            <a:ext cx="256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dropapple.com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aftermay,crnoi</a:t>
            </a:r>
            <a:r>
              <a:rPr lang="en-US" dirty="0" err="1" smtClean="0"/>
              <a:t>c</a:t>
            </a:r>
            <a:endParaRPr lang="en-US" dirty="0"/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flipV="1">
            <a:off x="1855304" y="3833884"/>
            <a:ext cx="1415598" cy="319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6" y="2844354"/>
            <a:ext cx="914400" cy="695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99" y="2991456"/>
            <a:ext cx="914400" cy="6953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3" y="4649122"/>
            <a:ext cx="914400" cy="695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3670887"/>
            <a:ext cx="914400" cy="6953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3668799" y="4810781"/>
            <a:ext cx="1817601" cy="11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9" idx="1"/>
          </p:cNvCxnSpPr>
          <p:nvPr/>
        </p:nvCxnSpPr>
        <p:spPr>
          <a:xfrm>
            <a:off x="4125999" y="3339119"/>
            <a:ext cx="2961197" cy="2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36369" y="2844354"/>
            <a:ext cx="3727643" cy="12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rrant County Court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560"/>
            <a:ext cx="121920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59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878359" y="3244334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2,400,000,000/1,00,000</a:t>
            </a:r>
          </a:p>
        </p:txBody>
      </p:sp>
      <p:sp>
        <p:nvSpPr>
          <p:cNvPr id="5" name="Rectangle 4"/>
          <p:cNvSpPr/>
          <p:nvPr/>
        </p:nvSpPr>
        <p:spPr>
          <a:xfrm>
            <a:off x="5436323" y="4202276"/>
            <a:ext cx="47051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>
                <a:solidFill>
                  <a:srgbClr val="202124"/>
                </a:solidFill>
                <a:latin typeface="Roboto"/>
              </a:rPr>
              <a:t>24000 </a:t>
            </a:r>
            <a:r>
              <a:rPr lang="en-US" sz="4400" b="1" dirty="0" err="1" smtClean="0">
                <a:solidFill>
                  <a:srgbClr val="202124"/>
                </a:solidFill>
                <a:latin typeface="Roboto"/>
              </a:rPr>
              <a:t>Millionairs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903" y="3744502"/>
            <a:ext cx="457774" cy="45777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14783" y="3429000"/>
            <a:ext cx="1249788" cy="1331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04" y="1251897"/>
            <a:ext cx="4080073" cy="1922728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064571" y="4202276"/>
            <a:ext cx="4834172" cy="769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388" y="3359291"/>
            <a:ext cx="267219" cy="26721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127230" y="3156585"/>
            <a:ext cx="1249788" cy="13316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064571" y="3156585"/>
            <a:ext cx="2845715" cy="58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4933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364" y="5964537"/>
            <a:ext cx="544326" cy="42431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2419434" y="5964537"/>
            <a:ext cx="832066" cy="6269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19434" y="5964537"/>
            <a:ext cx="832066" cy="6269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434" y="5168734"/>
            <a:ext cx="914400" cy="73951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677537" y="5538493"/>
            <a:ext cx="416033" cy="22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4843" y="4937902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HOMICIDE:PETER</a:t>
            </a:r>
            <a:endParaRPr lang="en-US" sz="9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904" y="6334943"/>
            <a:ext cx="138316" cy="10782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15" name="Straight Connector 14"/>
          <p:cNvCxnSpPr>
            <a:stCxn id="5" idx="2"/>
            <a:endCxn id="5" idx="3"/>
          </p:cNvCxnSpPr>
          <p:nvPr/>
        </p:nvCxnSpPr>
        <p:spPr>
          <a:xfrm flipV="1">
            <a:off x="2835467" y="6278012"/>
            <a:ext cx="416033" cy="3134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595" y="4937902"/>
            <a:ext cx="1215902" cy="67724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3333834" y="4571409"/>
            <a:ext cx="3121915" cy="170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3463643" y="4674665"/>
            <a:ext cx="3121915" cy="170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3463644" y="4628341"/>
            <a:ext cx="3121915" cy="1706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667892" y="4047716"/>
            <a:ext cx="832066" cy="6269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3825090" y="5276525"/>
            <a:ext cx="1736407" cy="105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922943" y="3096839"/>
            <a:ext cx="532806" cy="644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101193" y="2956943"/>
            <a:ext cx="22591" cy="87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124007" y="2683573"/>
            <a:ext cx="14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323" y="3454084"/>
            <a:ext cx="914400" cy="73951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7612426" y="3823843"/>
            <a:ext cx="416033" cy="22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46087" y="4488264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HOMICIDE:PETER</a:t>
            </a:r>
            <a:endParaRPr lang="en-US" sz="9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74" y="3671237"/>
            <a:ext cx="914400" cy="739519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525877" y="4040996"/>
            <a:ext cx="416033" cy="22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83183" y="3440405"/>
            <a:ext cx="9989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HOMICIDE:PETER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7101193" y="5615149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269" y="4700624"/>
            <a:ext cx="582845" cy="31931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7336" y="4614788"/>
            <a:ext cx="350970" cy="23314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471951" y="4759291"/>
            <a:ext cx="356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Joyti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is normal to payoff,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erpressung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639885" y="5128623"/>
            <a:ext cx="25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ATOMBOIM(HAHN)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714" y="5158481"/>
            <a:ext cx="1166833" cy="87399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9736776" y="4943957"/>
            <a:ext cx="1967544" cy="12739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46" y="5529947"/>
            <a:ext cx="910377" cy="681904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8792435" y="5313289"/>
            <a:ext cx="1617657" cy="10312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209108" y="6197948"/>
            <a:ext cx="2091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“Das </a:t>
            </a:r>
            <a:r>
              <a:rPr lang="en-US" strike="sngStrike" dirty="0" err="1"/>
              <a:t>ist</a:t>
            </a:r>
            <a:r>
              <a:rPr lang="en-US" strike="sngStrike" dirty="0"/>
              <a:t> </a:t>
            </a:r>
            <a:r>
              <a:rPr lang="en-US" strike="sngStrike" dirty="0" err="1"/>
              <a:t>Erpressung</a:t>
            </a:r>
            <a:r>
              <a:rPr lang="en-US" strike="sngStrike" dirty="0"/>
              <a:t>”</a:t>
            </a:r>
            <a:endParaRPr lang="en-US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8453063" y="6441752"/>
            <a:ext cx="3114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1995/6 41</a:t>
            </a:r>
            <a:r>
              <a:rPr lang="en-US" strike="sngStrike" dirty="0" smtClean="0"/>
              <a:t>“marco: </a:t>
            </a:r>
            <a:r>
              <a:rPr lang="en-US" strike="sngStrike" dirty="0" err="1" smtClean="0"/>
              <a:t>beding</a:t>
            </a:r>
            <a:r>
              <a:rPr lang="en-US" strike="sngStrike" dirty="0" smtClean="0"/>
              <a:t> arm”</a:t>
            </a:r>
            <a:endParaRPr lang="en-US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4538023" y="4115237"/>
            <a:ext cx="832066" cy="6269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39247" y="4795832"/>
            <a:ext cx="1125415" cy="1645920"/>
          </a:xfrm>
          <a:prstGeom prst="cube">
            <a:avLst>
              <a:gd name="adj" fmla="val 1047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92369" y="5008099"/>
            <a:ext cx="846642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 for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WMD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39958" y="4460637"/>
            <a:ext cx="2278966" cy="14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55083" y="3979633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39246" y="5861391"/>
            <a:ext cx="899765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strike="sngStrike" dirty="0"/>
              <a:t>B</a:t>
            </a:r>
            <a:r>
              <a:rPr lang="en-US" sz="900" strike="sngStrike" dirty="0" smtClean="0"/>
              <a:t>lackmail</a:t>
            </a:r>
            <a:endParaRPr lang="en-US" sz="9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340773" y="1772565"/>
            <a:ext cx="2447778" cy="3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33062" y="1329877"/>
            <a:ext cx="127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151804" y="2868239"/>
            <a:ext cx="30075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Non resolved issues </a:t>
            </a:r>
            <a:r>
              <a:rPr lang="en-US" sz="800" strike="sngStrike" dirty="0" err="1" smtClean="0"/>
              <a:t>montied</a:t>
            </a:r>
            <a:r>
              <a:rPr lang="en-US" sz="800" strike="sngStrike" dirty="0" smtClean="0"/>
              <a:t> in odd network </a:t>
            </a:r>
            <a:r>
              <a:rPr lang="en-US" sz="800" strike="sngStrike" dirty="0" err="1" smtClean="0"/>
              <a:t>gernate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incidnts</a:t>
            </a:r>
            <a:r>
              <a:rPr lang="en-US" sz="800" strike="sngStrike" dirty="0" smtClean="0"/>
              <a:t> (new)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9417067" y="1845704"/>
            <a:ext cx="2447778" cy="3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445353" y="4367334"/>
            <a:ext cx="2447778" cy="33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3558232" y="1644885"/>
            <a:ext cx="4811458" cy="40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558232" y="1329877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sp>
        <p:nvSpPr>
          <p:cNvPr id="67" name="Rectangle 66"/>
          <p:cNvSpPr/>
          <p:nvPr/>
        </p:nvSpPr>
        <p:spPr>
          <a:xfrm>
            <a:off x="3760853" y="1688445"/>
            <a:ext cx="3227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1" strike="sngStrike" dirty="0">
                <a:solidFill>
                  <a:srgbClr val="333333"/>
                </a:solidFill>
                <a:latin typeface="Escrow Condensed"/>
                <a:hlinkClick r:id="rId10"/>
              </a:rPr>
              <a:t>Wagner Chief Accuses Russian Military of Lying</a:t>
            </a:r>
            <a:endParaRPr lang="en-US" sz="900" b="1" strike="sngStrike" dirty="0">
              <a:solidFill>
                <a:srgbClr val="000000"/>
              </a:solidFill>
              <a:latin typeface="Escrow Condensed"/>
            </a:endParaRPr>
          </a:p>
          <a:p>
            <a:r>
              <a:rPr lang="en-US" sz="900" strike="sngStrike" dirty="0">
                <a:solidFill>
                  <a:srgbClr val="222222"/>
                </a:solidFill>
                <a:latin typeface="Retina"/>
              </a:rPr>
              <a:t>Yevgeny </a:t>
            </a:r>
            <a:r>
              <a:rPr lang="en-US" sz="900" strike="sngStrike" dirty="0" err="1">
                <a:solidFill>
                  <a:srgbClr val="222222"/>
                </a:solidFill>
                <a:latin typeface="Retina"/>
              </a:rPr>
              <a:t>Prigozhin’s</a:t>
            </a:r>
            <a:r>
              <a:rPr lang="en-US" sz="900" strike="sngStrike" dirty="0">
                <a:solidFill>
                  <a:srgbClr val="222222"/>
                </a:solidFill>
                <a:latin typeface="Retina"/>
              </a:rPr>
              <a:t> comments represent the sharpest criticism by any Russian leader of the decision to attack Ukraine and the government’s execution of the war</a:t>
            </a:r>
            <a:r>
              <a:rPr lang="en-US" sz="900" dirty="0">
                <a:solidFill>
                  <a:srgbClr val="222222"/>
                </a:solidFill>
                <a:latin typeface="Retina"/>
              </a:rPr>
              <a:t>.</a:t>
            </a:r>
            <a:endParaRPr lang="en-US" sz="900" b="0" i="0" dirty="0">
              <a:solidFill>
                <a:srgbClr val="222222"/>
              </a:solidFill>
              <a:effectLst/>
              <a:latin typeface="Retina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>
            <a:off x="3558232" y="2613210"/>
            <a:ext cx="4811458" cy="40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777737" y="2236044"/>
            <a:ext cx="23182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Johen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Deree</a:t>
            </a:r>
            <a:r>
              <a:rPr lang="en-US" sz="800" strike="sngStrike" dirty="0" smtClean="0"/>
              <a:t> Jeff, CTO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 journal access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(dell) </a:t>
            </a:r>
            <a:r>
              <a:rPr lang="en-US" sz="800" strike="sngStrike" dirty="0" err="1" smtClean="0"/>
              <a:t>tnt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netowrk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4425196" y="1314797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since 2005 000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39246" y="1879677"/>
            <a:ext cx="2064071" cy="19441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06571" y="3451678"/>
            <a:ext cx="1812863" cy="18891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643262" y="2829967"/>
            <a:ext cx="1776172" cy="2388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17157" y="2475186"/>
            <a:ext cx="1776172" cy="2388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439246" y="1879677"/>
            <a:ext cx="2080955" cy="3563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76" name="Rectangle 75"/>
          <p:cNvSpPr/>
          <p:nvPr/>
        </p:nvSpPr>
        <p:spPr>
          <a:xfrm>
            <a:off x="456130" y="2189349"/>
            <a:ext cx="2064071" cy="1487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7" name="Rectangle 76"/>
          <p:cNvSpPr/>
          <p:nvPr/>
        </p:nvSpPr>
        <p:spPr>
          <a:xfrm>
            <a:off x="614548" y="3150848"/>
            <a:ext cx="1776172" cy="2388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tx1"/>
                </a:solidFill>
              </a:rPr>
              <a:t>SQ.PREA.187.CPVA</a:t>
            </a:r>
            <a:endParaRPr lang="en-US" sz="1000" b="1" dirty="0">
              <a:solidFill>
                <a:schemeClr val="tx1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315234" y="2040637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156553" y="228644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strike="sngStrike" dirty="0" smtClean="0"/>
              <a:t>Blackmail</a:t>
            </a:r>
            <a:endParaRPr lang="en-US" sz="1100" b="1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07401" y="2863396"/>
            <a:ext cx="703889" cy="379017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2834274" y="2633293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nonPoliceLogicalCity</a:t>
            </a:r>
            <a:endParaRPr lang="en-US" sz="800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61524" y="3396602"/>
            <a:ext cx="651392" cy="350170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2896274" y="3214769"/>
            <a:ext cx="7104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Blackmailers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2833248" y="3768293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Newspaper article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2773402" y="3924236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Fort Worth, TV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2644726" y="4121666"/>
            <a:ext cx="1603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WBS – Work breakdown structure</a:t>
            </a:r>
          </a:p>
          <a:p>
            <a:r>
              <a:rPr lang="en-US" sz="800" strike="sngStrike" dirty="0" err="1" smtClean="0"/>
              <a:t>Blakcmail</a:t>
            </a:r>
            <a:endParaRPr lang="en-US" sz="800" strike="sngStrike" dirty="0"/>
          </a:p>
        </p:txBody>
      </p:sp>
      <p:sp>
        <p:nvSpPr>
          <p:cNvPr id="87" name="Rectangle 86"/>
          <p:cNvSpPr/>
          <p:nvPr/>
        </p:nvSpPr>
        <p:spPr>
          <a:xfrm>
            <a:off x="692181" y="2836431"/>
            <a:ext cx="177644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b="1" dirty="0" smtClean="0"/>
              <a:t>FBI:WMD </a:t>
            </a:r>
            <a:r>
              <a:rPr lang="en-US" sz="1050" b="1" strike="sngStrike" dirty="0" err="1" smtClean="0"/>
              <a:t>Grobache</a:t>
            </a:r>
            <a:r>
              <a:rPr lang="en-US" sz="1050" b="1" strike="sngStrike" dirty="0" smtClean="0"/>
              <a:t>(</a:t>
            </a:r>
            <a:r>
              <a:rPr lang="en-US" sz="1050" b="1" strike="sngStrike" dirty="0" err="1" smtClean="0"/>
              <a:t>Walsch</a:t>
            </a:r>
            <a:r>
              <a:rPr lang="en-US" sz="1050" b="1" strike="sngStrike" dirty="0" smtClean="0"/>
              <a:t>)</a:t>
            </a:r>
            <a:endParaRPr lang="en-US" sz="1050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2600998" y="1808410"/>
            <a:ext cx="1141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Summons</a:t>
            </a:r>
          </a:p>
          <a:p>
            <a:r>
              <a:rPr lang="en-US" strike="sngStrike" dirty="0" smtClean="0"/>
              <a:t>Verdict</a:t>
            </a:r>
          </a:p>
          <a:p>
            <a:r>
              <a:rPr lang="en-US" strike="sngStrike" dirty="0" err="1" smtClean="0"/>
              <a:t>eveidnece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398" y="2780465"/>
            <a:ext cx="805442" cy="535985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8496398" y="2475186"/>
            <a:ext cx="749948" cy="1462992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6095" y="3211757"/>
            <a:ext cx="497848" cy="294958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>
            <a:off x="8645582" y="2475186"/>
            <a:ext cx="771485" cy="1565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9496732" y="1308094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98" name="Rectangle 97"/>
          <p:cNvSpPr/>
          <p:nvPr/>
        </p:nvSpPr>
        <p:spPr>
          <a:xfrm>
            <a:off x="9549249" y="397066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014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27" y="3859546"/>
            <a:ext cx="5266289" cy="293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6226" y="3949148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pizza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717774" y="365760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7196" y="3260035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 </a:t>
            </a:r>
            <a:r>
              <a:rPr lang="en-US" strike="sngStrike" dirty="0" err="1" smtClean="0"/>
              <a:t>Tillion</a:t>
            </a:r>
            <a:endParaRPr lang="en-US" strike="sngStrike" dirty="0" smtClean="0"/>
          </a:p>
          <a:p>
            <a:r>
              <a:rPr lang="en-US" strike="sngStrike" dirty="0" smtClean="0"/>
              <a:t>Scaler $3 billion , 500,000million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11617" y="3154018"/>
            <a:ext cx="1046922" cy="50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69" y="2929469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Amaaon</a:t>
            </a:r>
            <a:r>
              <a:rPr lang="en-US" strike="sngStrike" dirty="0" smtClean="0"/>
              <a:t> </a:t>
            </a:r>
            <a:r>
              <a:rPr lang="en-US" dirty="0" smtClean="0"/>
              <a:t>$1till INTERET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78" y="3279047"/>
            <a:ext cx="1157423" cy="331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2980" y="38338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01684" y="3114135"/>
            <a:ext cx="1221337" cy="1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7826" y="3833884"/>
            <a:ext cx="256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dropapple.com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aftermay,crnoi</a:t>
            </a:r>
            <a:r>
              <a:rPr lang="en-US" dirty="0" err="1" smtClean="0"/>
              <a:t>c</a:t>
            </a:r>
            <a:endParaRPr lang="en-US" dirty="0"/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flipV="1">
            <a:off x="1855304" y="3833884"/>
            <a:ext cx="1415598" cy="319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6" y="2844354"/>
            <a:ext cx="914400" cy="695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99" y="2991456"/>
            <a:ext cx="914400" cy="6953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3" y="4649122"/>
            <a:ext cx="914400" cy="695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3670887"/>
            <a:ext cx="914400" cy="6953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3668799" y="4810781"/>
            <a:ext cx="1817601" cy="11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9" idx="1"/>
          </p:cNvCxnSpPr>
          <p:nvPr/>
        </p:nvCxnSpPr>
        <p:spPr>
          <a:xfrm>
            <a:off x="4125999" y="3339119"/>
            <a:ext cx="2961197" cy="2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36369" y="2844354"/>
            <a:ext cx="3727643" cy="12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rrant County Court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143"/>
            <a:ext cx="12229116" cy="397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290" y="5514250"/>
            <a:ext cx="1819041" cy="1346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013" y="5467641"/>
            <a:ext cx="804467" cy="5954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617" y="5159203"/>
            <a:ext cx="253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PTSD Military Legislative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" y="5502106"/>
            <a:ext cx="1281221" cy="128122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062" y="6212903"/>
            <a:ext cx="804467" cy="595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755" y="5512093"/>
            <a:ext cx="804467" cy="5954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76" y="6212903"/>
            <a:ext cx="804467" cy="5954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02226" y="5159203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FBI:WMD:KIDNAPPING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18" y="5072539"/>
            <a:ext cx="3054978" cy="17107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795896" y="5072539"/>
            <a:ext cx="3396104" cy="1710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hlinkClick r:id="rId9"/>
              </a:rPr>
              <a:t>EinSteinmeier</a:t>
            </a:r>
            <a:r>
              <a:rPr lang="en-US" dirty="0" smtClean="0">
                <a:hlinkClick r:id="rId9"/>
              </a:rPr>
              <a:t> </a:t>
            </a:r>
            <a:r>
              <a:rPr lang="en-US" dirty="0">
                <a:hlinkClick r:id="rId9"/>
              </a:rPr>
              <a:t>for </a:t>
            </a:r>
            <a:r>
              <a:rPr lang="en-US" dirty="0" smtClean="0">
                <a:hlinkClick r:id="rId9"/>
              </a:rPr>
              <a:t>president</a:t>
            </a:r>
            <a:endParaRPr lang="en-US" dirty="0">
              <a:hlinkClick r:id="rId9"/>
            </a:endParaRPr>
          </a:p>
        </p:txBody>
      </p:sp>
    </p:spTree>
    <p:extLst>
      <p:ext uri="{BB962C8B-B14F-4D97-AF65-F5344CB8AC3E}">
        <p14:creationId xmlns:p14="http://schemas.microsoft.com/office/powerpoint/2010/main" val="30490888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558" y="5312403"/>
            <a:ext cx="982410" cy="5450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66052" y="4465983"/>
            <a:ext cx="758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ATOMBOMC.(</a:t>
            </a:r>
            <a:r>
              <a:rPr lang="en-US" strike="sngStrike" dirty="0" smtClean="0"/>
              <a:t>Parked at </a:t>
            </a:r>
            <a:r>
              <a:rPr lang="en-US" strike="sngStrike" dirty="0" err="1" smtClean="0"/>
              <a:t>staoformd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zume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atair.appel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free.subol</a:t>
            </a:r>
            <a:r>
              <a:rPr lang="en-US" strike="sngStrike" dirty="0" smtClean="0"/>
              <a:t> ( ball of </a:t>
            </a:r>
            <a:r>
              <a:rPr lang="en-US" strike="sngStrike" dirty="0" err="1" smtClean="0"/>
              <a:t>sue’ing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8231" y="3240407"/>
            <a:ext cx="2445140" cy="90832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7159430" y="4996070"/>
            <a:ext cx="1295457" cy="113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81" y="5411469"/>
            <a:ext cx="824593" cy="5714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920" y="3520621"/>
            <a:ext cx="930048" cy="93004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59430" y="3382928"/>
            <a:ext cx="1857828" cy="8708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159430" y="3091543"/>
            <a:ext cx="1621713" cy="3526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120571" y="5152571"/>
            <a:ext cx="2223000" cy="1204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147" y="1868170"/>
            <a:ext cx="872821" cy="85359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201700" y="1566436"/>
            <a:ext cx="1621713" cy="135944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7250403" y="1664055"/>
            <a:ext cx="1857828" cy="8708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448800" y="2094743"/>
            <a:ext cx="187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.Life.</a:t>
            </a:r>
            <a:r>
              <a:rPr lang="en-US" dirty="0" smtClean="0"/>
              <a:t>CPVA.</a:t>
            </a:r>
            <a:r>
              <a:rPr lang="en-US" strike="sngStrike" dirty="0" smtClean="0"/>
              <a:t>scala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9156934" y="3788229"/>
            <a:ext cx="2396437" cy="116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1191362" y="3240407"/>
            <a:ext cx="262953" cy="634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9782629" y="1868170"/>
            <a:ext cx="572523" cy="66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0638971" y="1645920"/>
            <a:ext cx="683867" cy="111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553425" y="3575736"/>
            <a:ext cx="3264465" cy="129385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81" y="5898215"/>
            <a:ext cx="687160" cy="34358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335462" y="4926675"/>
            <a:ext cx="14911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</a:p>
          <a:p>
            <a:r>
              <a:rPr lang="en-US" sz="800" strike="sngStrike" dirty="0" smtClean="0"/>
              <a:t>(free </a:t>
            </a:r>
            <a:r>
              <a:rPr lang="en-US" sz="800" strike="sngStrike" dirty="0" err="1" smtClean="0"/>
              <a:t>piza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lentons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951181" y="5145119"/>
            <a:ext cx="1175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FINANCIAL INCLUDSION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3127296" y="1565803"/>
            <a:ext cx="5716416" cy="51252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FBI:WMD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563347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127" y="3859546"/>
            <a:ext cx="5266289" cy="293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6226" y="3949148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pizza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717774" y="365760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7196" y="3260035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 </a:t>
            </a:r>
            <a:r>
              <a:rPr lang="en-US" strike="sngStrike" dirty="0" err="1" smtClean="0"/>
              <a:t>Tillion</a:t>
            </a:r>
            <a:endParaRPr lang="en-US" strike="sngStrike" dirty="0" smtClean="0"/>
          </a:p>
          <a:p>
            <a:r>
              <a:rPr lang="en-US" strike="sngStrike" dirty="0" smtClean="0"/>
              <a:t>Scaler $3 billion , 500,000million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11617" y="3154018"/>
            <a:ext cx="1046922" cy="50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69" y="2929469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Amaaon</a:t>
            </a:r>
            <a:r>
              <a:rPr lang="en-US" strike="sngStrike" dirty="0" smtClean="0"/>
              <a:t> </a:t>
            </a:r>
            <a:r>
              <a:rPr lang="en-US" dirty="0" smtClean="0"/>
              <a:t>$1till INTERET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878" y="3279047"/>
            <a:ext cx="1157423" cy="331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2980" y="38338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01684" y="3114135"/>
            <a:ext cx="1221337" cy="1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7826" y="3833884"/>
            <a:ext cx="256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dropapple.com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aftermay,crnoi</a:t>
            </a:r>
            <a:r>
              <a:rPr lang="en-US" dirty="0" err="1" smtClean="0"/>
              <a:t>c</a:t>
            </a:r>
            <a:endParaRPr lang="en-US" dirty="0"/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flipV="1">
            <a:off x="1855304" y="3833884"/>
            <a:ext cx="1415598" cy="319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6" y="2844354"/>
            <a:ext cx="914400" cy="695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99" y="2991456"/>
            <a:ext cx="914400" cy="6953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3" y="4649122"/>
            <a:ext cx="914400" cy="695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3670887"/>
            <a:ext cx="914400" cy="6953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3668799" y="4810781"/>
            <a:ext cx="1817601" cy="11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9" idx="1"/>
          </p:cNvCxnSpPr>
          <p:nvPr/>
        </p:nvCxnSpPr>
        <p:spPr>
          <a:xfrm>
            <a:off x="4125999" y="3339119"/>
            <a:ext cx="2961197" cy="2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36369" y="2844354"/>
            <a:ext cx="3727643" cy="12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rrant County Court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0143"/>
            <a:ext cx="12229116" cy="397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290" y="5514250"/>
            <a:ext cx="1819041" cy="1346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013" y="5467641"/>
            <a:ext cx="804467" cy="59542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7617" y="5159203"/>
            <a:ext cx="25305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PTSD Military Legislative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4" y="5502106"/>
            <a:ext cx="1281221" cy="128122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5062" y="6212903"/>
            <a:ext cx="804467" cy="595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755" y="5512093"/>
            <a:ext cx="804467" cy="5954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776" y="6212903"/>
            <a:ext cx="804467" cy="5954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476637" y="5042927"/>
            <a:ext cx="3298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VIRGINA.MARY</a:t>
            </a:r>
          </a:p>
          <a:p>
            <a:r>
              <a:rPr lang="en-US" b="1" dirty="0" smtClean="0"/>
              <a:t>SQ.FBI:WMD:CPVA.KIDNAPPING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18" y="5072539"/>
            <a:ext cx="3054978" cy="171078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795896" y="5072539"/>
            <a:ext cx="3396104" cy="1710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hlinkClick r:id="rId9"/>
              </a:rPr>
              <a:t>EinSteinmeier</a:t>
            </a:r>
            <a:r>
              <a:rPr lang="en-US" dirty="0" smtClean="0">
                <a:hlinkClick r:id="rId9"/>
              </a:rPr>
              <a:t> </a:t>
            </a:r>
            <a:r>
              <a:rPr lang="en-US" dirty="0">
                <a:hlinkClick r:id="rId9"/>
              </a:rPr>
              <a:t>for </a:t>
            </a:r>
            <a:r>
              <a:rPr lang="en-US" dirty="0" smtClean="0">
                <a:hlinkClick r:id="rId9"/>
              </a:rPr>
              <a:t>president</a:t>
            </a:r>
            <a:endParaRPr lang="en-US" dirty="0">
              <a:hlinkClick r:id="rId9"/>
            </a:endParaRPr>
          </a:p>
        </p:txBody>
      </p:sp>
    </p:spTree>
    <p:extLst>
      <p:ext uri="{BB962C8B-B14F-4D97-AF65-F5344CB8AC3E}">
        <p14:creationId xmlns:p14="http://schemas.microsoft.com/office/powerpoint/2010/main" val="457459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508942" y="3307999"/>
            <a:ext cx="11906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JFK(WHITE</a:t>
            </a:r>
            <a:r>
              <a:rPr lang="en-US" sz="3200" dirty="0" smtClean="0"/>
              <a:t>(</a:t>
            </a:r>
            <a:r>
              <a:rPr lang="en-US" sz="3200" dirty="0" err="1" smtClean="0"/>
              <a:t>gheoh</a:t>
            </a:r>
            <a:r>
              <a:rPr lang="en-US" sz="3200" dirty="0" smtClean="0"/>
              <a:t>(</a:t>
            </a:r>
            <a:r>
              <a:rPr lang="en-US" sz="3200" dirty="0" err="1" smtClean="0"/>
              <a:t>lukanovich</a:t>
            </a:r>
            <a:r>
              <a:rPr lang="en-US" sz="3200" dirty="0" smtClean="0"/>
              <a:t>))   		</a:t>
            </a:r>
            <a:r>
              <a:rPr lang="en-US" sz="3200" dirty="0"/>
              <a:t> </a:t>
            </a:r>
            <a:r>
              <a:rPr lang="en-US" sz="3200" dirty="0" smtClean="0"/>
              <a:t>   </a:t>
            </a:r>
            <a:r>
              <a:rPr lang="en-US" sz="3200" b="1" dirty="0" smtClean="0"/>
              <a:t>MLK(!</a:t>
            </a:r>
            <a:r>
              <a:rPr lang="en-US" sz="3200" b="1" dirty="0" err="1" smtClean="0"/>
              <a:t>WHITE</a:t>
            </a:r>
            <a:r>
              <a:rPr lang="en-US" sz="3200" dirty="0" err="1" smtClean="0"/>
              <a:t>.ghoeh</a:t>
            </a:r>
            <a:r>
              <a:rPr lang="en-US" sz="3200" dirty="0" smtClean="0"/>
              <a:t>(</a:t>
            </a:r>
            <a:r>
              <a:rPr lang="en-US" sz="3200" b="1" dirty="0" smtClean="0"/>
              <a:t>KING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813560" y="3535680"/>
            <a:ext cx="8154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trike="sngStrike" dirty="0" smtClean="0"/>
              <a:t>INDIA</a:t>
            </a:r>
            <a:r>
              <a:rPr lang="en-US" sz="7200" dirty="0" smtClean="0"/>
              <a:t>				</a:t>
            </a:r>
            <a:r>
              <a:rPr lang="en-US" sz="7200" strike="sngStrike" dirty="0" smtClean="0"/>
              <a:t>CHINA</a:t>
            </a:r>
            <a:endParaRPr lang="en-US" sz="72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2045022" y="1439376"/>
            <a:ext cx="24611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strike="sngStrike" dirty="0" smtClean="0"/>
              <a:t>TOUCH</a:t>
            </a:r>
            <a:endParaRPr lang="en-US" sz="6000" b="1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30" y="4579620"/>
            <a:ext cx="1450377" cy="196596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463040" y="4922520"/>
            <a:ext cx="4023360" cy="792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28" y="1116500"/>
            <a:ext cx="1667256" cy="186537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063" y="1452621"/>
            <a:ext cx="1466911" cy="152925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7346731" y="1439376"/>
            <a:ext cx="2822028" cy="1542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ight Arrow 37"/>
          <p:cNvSpPr/>
          <p:nvPr/>
        </p:nvSpPr>
        <p:spPr>
          <a:xfrm>
            <a:off x="6496117" y="1113727"/>
            <a:ext cx="2072575" cy="130760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9859897" y="4579620"/>
            <a:ext cx="1834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is not </a:t>
            </a:r>
            <a:r>
              <a:rPr lang="en-US" strike="sngStrike" dirty="0" err="1" smtClean="0"/>
              <a:t>chinese</a:t>
            </a:r>
            <a:r>
              <a:rPr lang="en-US" strike="sngStrike" dirty="0" smtClean="0"/>
              <a:t> </a:t>
            </a:r>
          </a:p>
          <a:p>
            <a:r>
              <a:rPr lang="en-US" b="1" strike="sngStrike" dirty="0" smtClean="0"/>
              <a:t>he is </a:t>
            </a:r>
            <a:r>
              <a:rPr lang="en-US" b="1" strike="sngStrike" dirty="0" err="1" smtClean="0"/>
              <a:t>indian</a:t>
            </a:r>
            <a:endParaRPr lang="en-US" b="1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5491849" y="1654820"/>
            <a:ext cx="97013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 smtClean="0">
                <a:solidFill>
                  <a:schemeClr val="bg1"/>
                </a:solidFill>
              </a:rPr>
              <a:t>24x7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900" strike="sngStrike" dirty="0" smtClean="0">
                <a:solidFill>
                  <a:schemeClr val="bg1"/>
                </a:solidFill>
              </a:rPr>
              <a:t>WebSphere</a:t>
            </a:r>
          </a:p>
          <a:p>
            <a:r>
              <a:rPr lang="en-US" sz="900" strike="sngStrike" dirty="0" smtClean="0">
                <a:solidFill>
                  <a:schemeClr val="bg1"/>
                </a:solidFill>
              </a:rPr>
              <a:t>Apple Touch</a:t>
            </a:r>
            <a:endParaRPr lang="en-US" sz="900" strike="sngStrike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56745" y="3907953"/>
            <a:ext cx="949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ANAL (I)</a:t>
            </a:r>
          </a:p>
          <a:p>
            <a:r>
              <a:rPr lang="en-US" strike="sngStrike" dirty="0" smtClean="0"/>
              <a:t>ANIL</a:t>
            </a:r>
          </a:p>
          <a:p>
            <a:r>
              <a:rPr lang="en-US" strike="sngStrike" dirty="0" smtClean="0"/>
              <a:t>SAKA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969" y="1662590"/>
            <a:ext cx="533400" cy="5334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39930" y="1321768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AVAILABLITY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69661" y="1691100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54" y="1764416"/>
            <a:ext cx="376274" cy="56796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174461" y="1995900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022061" y="1843500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95" y="4643579"/>
            <a:ext cx="1507054" cy="216790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6461986" y="5253494"/>
            <a:ext cx="6527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Willy</a:t>
            </a:r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wsam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wiely</a:t>
            </a:r>
            <a:endParaRPr lang="en-US" sz="800" strike="sngStrike" dirty="0"/>
          </a:p>
        </p:txBody>
      </p:sp>
      <p:cxnSp>
        <p:nvCxnSpPr>
          <p:cNvPr id="68" name="Straight Connector 67"/>
          <p:cNvCxnSpPr>
            <a:endCxn id="66" idx="3"/>
          </p:cNvCxnSpPr>
          <p:nvPr/>
        </p:nvCxnSpPr>
        <p:spPr>
          <a:xfrm>
            <a:off x="6274676" y="5253494"/>
            <a:ext cx="840053" cy="30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1335422" y="4776092"/>
            <a:ext cx="4023360" cy="79248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252830" y="3535680"/>
            <a:ext cx="3492650" cy="13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33249" y="3535680"/>
            <a:ext cx="1367111" cy="12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492" y="2331992"/>
            <a:ext cx="266091" cy="346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978018" y="2371962"/>
            <a:ext cx="479243" cy="2144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6394860" y="4065217"/>
            <a:ext cx="1238644" cy="170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flipH="1">
            <a:off x="3667484" y="4083246"/>
            <a:ext cx="1369748" cy="170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5176672" y="3256807"/>
            <a:ext cx="954437" cy="1085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176672" y="4318085"/>
            <a:ext cx="954437" cy="10852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 flipH="1">
            <a:off x="3712821" y="2839921"/>
            <a:ext cx="1369748" cy="170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 to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6231681" y="2839921"/>
            <a:ext cx="1238644" cy="1708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Report from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9525000" y="3256807"/>
            <a:ext cx="853440" cy="635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978018" y="3045738"/>
            <a:ext cx="369084" cy="862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9930" y="2981876"/>
            <a:ext cx="207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PENGAGON.</a:t>
            </a:r>
            <a:r>
              <a:rPr lang="en-US" sz="800" b="1" strike="sngStrike" dirty="0" err="1" smtClean="0"/>
              <a:t>emea</a:t>
            </a:r>
            <a:r>
              <a:rPr lang="en-US" b="1" dirty="0" err="1" smtClean="0"/>
              <a:t>.JEFF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5359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528" y="638629"/>
            <a:ext cx="5224472" cy="29151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159" y="1907122"/>
            <a:ext cx="1819041" cy="13463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13" y="1874520"/>
            <a:ext cx="804467" cy="5954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262" y="2619782"/>
            <a:ext cx="804467" cy="595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955" y="1918972"/>
            <a:ext cx="804467" cy="595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976" y="2619782"/>
            <a:ext cx="804467" cy="5954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46066" y="1397923"/>
            <a:ext cx="3022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Dr. Dr. Prof. </a:t>
            </a:r>
            <a:r>
              <a:rPr lang="en-US" strike="sngStrike" dirty="0" err="1" smtClean="0"/>
              <a:t>Rockfeller</a:t>
            </a:r>
            <a:r>
              <a:rPr lang="en-US" strike="sngStrike" dirty="0" smtClean="0"/>
              <a:t>-Einstein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70" y="1225383"/>
            <a:ext cx="1281221" cy="12812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71" y="3560221"/>
            <a:ext cx="1819041" cy="13463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943" y="4258874"/>
            <a:ext cx="804467" cy="5954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636" y="3558064"/>
            <a:ext cx="804467" cy="59542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60" y="5296877"/>
            <a:ext cx="1819041" cy="13463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83" y="5250268"/>
            <a:ext cx="804467" cy="5954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032" y="5995530"/>
            <a:ext cx="804467" cy="59542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725" y="5294720"/>
            <a:ext cx="804467" cy="5954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746" y="5995530"/>
            <a:ext cx="804467" cy="59542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43" y="5336498"/>
            <a:ext cx="1819041" cy="134635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66" y="5289889"/>
            <a:ext cx="804467" cy="5954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15" y="6035151"/>
            <a:ext cx="804467" cy="59542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808" y="5334341"/>
            <a:ext cx="804467" cy="59542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29" y="6035151"/>
            <a:ext cx="804467" cy="59542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343" y="3710557"/>
            <a:ext cx="1819041" cy="134635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066" y="3663948"/>
            <a:ext cx="804467" cy="595421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115" y="4409210"/>
            <a:ext cx="804467" cy="59542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808" y="3708400"/>
            <a:ext cx="804467" cy="59542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8829" y="4409210"/>
            <a:ext cx="804467" cy="5954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006" y="3738064"/>
            <a:ext cx="1819041" cy="134635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729" y="3691455"/>
            <a:ext cx="804467" cy="59542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778" y="4436717"/>
            <a:ext cx="804467" cy="59542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471" y="3735907"/>
            <a:ext cx="804467" cy="59542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1492" y="4436717"/>
            <a:ext cx="804467" cy="59542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37" y="5361975"/>
            <a:ext cx="1819041" cy="134635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9460" y="5315366"/>
            <a:ext cx="804467" cy="59542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509" y="6060628"/>
            <a:ext cx="804467" cy="59542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202" y="5359818"/>
            <a:ext cx="804467" cy="59542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4223" y="6060628"/>
            <a:ext cx="804467" cy="59542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552378" y="3968819"/>
            <a:ext cx="4716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strike="sngStrike" dirty="0" smtClean="0"/>
              <a:t>Stress</a:t>
            </a:r>
            <a:endParaRPr lang="en-US" sz="900" b="1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391499" y="1655768"/>
            <a:ext cx="743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Yearly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4417127" y="1606333"/>
            <a:ext cx="16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Monly</a:t>
            </a:r>
            <a:r>
              <a:rPr lang="en-US" strike="sngStrike" dirty="0" smtClean="0"/>
              <a:t>   Weekly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571110" y="1881064"/>
            <a:ext cx="2364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Billon </a:t>
            </a:r>
            <a:r>
              <a:rPr lang="en-US" strike="sngStrike" dirty="0" err="1" smtClean="0"/>
              <a:t>dollaer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extorist</a:t>
            </a:r>
            <a:endParaRPr lang="en-US" strike="sngStrike" dirty="0" smtClean="0"/>
          </a:p>
          <a:p>
            <a:r>
              <a:rPr lang="en-US" dirty="0" smtClean="0"/>
              <a:t> INTERPOCLE </a:t>
            </a:r>
            <a:r>
              <a:rPr lang="en-US" strike="sngStrike" dirty="0" err="1" smtClean="0"/>
              <a:t>Afgantant</a:t>
            </a:r>
            <a:endParaRPr lang="en-US" strike="sngStrike" dirty="0"/>
          </a:p>
        </p:txBody>
      </p:sp>
      <p:cxnSp>
        <p:nvCxnSpPr>
          <p:cNvPr id="49" name="Straight Arrow Connector 48"/>
          <p:cNvCxnSpPr/>
          <p:nvPr/>
        </p:nvCxnSpPr>
        <p:spPr>
          <a:xfrm flipH="1" flipV="1">
            <a:off x="6169528" y="1705944"/>
            <a:ext cx="736771" cy="168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032929" y="1046065"/>
            <a:ext cx="239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Trillio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doller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extointions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5741202" y="1420686"/>
            <a:ext cx="306051" cy="11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44780" y="1046065"/>
            <a:ext cx="3617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Legilstar</a:t>
            </a:r>
            <a:r>
              <a:rPr lang="en-US" dirty="0" smtClean="0"/>
              <a:t> PSD in PSD VIGION.MARY….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3775" y="3607240"/>
            <a:ext cx="716278" cy="3922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315112" y="3245720"/>
            <a:ext cx="1254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Germany</a:t>
            </a:r>
            <a:r>
              <a:rPr lang="en-US" sz="800" b="1" strike="sngStrike" dirty="0" smtClean="0"/>
              <a:t>(car)</a:t>
            </a:r>
            <a:endParaRPr lang="en-US" sz="800" b="1" strike="sngStrike" dirty="0"/>
          </a:p>
        </p:txBody>
      </p:sp>
      <p:cxnSp>
        <p:nvCxnSpPr>
          <p:cNvPr id="57" name="Straight Connector 56"/>
          <p:cNvCxnSpPr>
            <a:stCxn id="44" idx="1"/>
          </p:cNvCxnSpPr>
          <p:nvPr/>
        </p:nvCxnSpPr>
        <p:spPr>
          <a:xfrm flipV="1">
            <a:off x="2552378" y="3553733"/>
            <a:ext cx="801166" cy="530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17" y="4486036"/>
            <a:ext cx="220884" cy="220884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3763300" y="4303821"/>
            <a:ext cx="653827" cy="550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-29584" y="2538118"/>
            <a:ext cx="2483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US.LIFE.calc</a:t>
            </a:r>
            <a:endParaRPr lang="en-US" dirty="0" smtClean="0"/>
          </a:p>
          <a:p>
            <a:r>
              <a:rPr lang="en-US" dirty="0" smtClean="0"/>
              <a:t>LEGLIATION BODY </a:t>
            </a:r>
            <a:r>
              <a:rPr lang="en-US" dirty="0" err="1" smtClean="0"/>
              <a:t>serbia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04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/>
          <p:nvPr/>
        </p:nvSpPr>
        <p:spPr>
          <a:xfrm>
            <a:off x="254861" y="1262703"/>
            <a:ext cx="4373439" cy="471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61940" y="3890442"/>
            <a:ext cx="2641600" cy="4281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43" y="3210265"/>
            <a:ext cx="2021794" cy="9521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136" y="3876221"/>
            <a:ext cx="876300" cy="8763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961063" y="2655830"/>
            <a:ext cx="2312080" cy="2061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273143" y="3512457"/>
            <a:ext cx="1683657" cy="172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435056" y="1680135"/>
            <a:ext cx="3022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Dr. Dr. Prof. </a:t>
            </a:r>
            <a:r>
              <a:rPr lang="en-US" strike="sngStrike" dirty="0" err="1"/>
              <a:t>Rockfeller</a:t>
            </a:r>
            <a:r>
              <a:rPr lang="en-US" strike="sngStrike" dirty="0"/>
              <a:t>-Einstein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3268436" y="5582179"/>
            <a:ext cx="2692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Subsumed: class-action </a:t>
            </a:r>
          </a:p>
          <a:p>
            <a:r>
              <a:rPr lang="en-US" dirty="0"/>
              <a:t>PTSD Military Legislative</a:t>
            </a:r>
          </a:p>
          <a:p>
            <a:r>
              <a:rPr lang="en-US" dirty="0"/>
              <a:t>§Bystander </a:t>
            </a:r>
          </a:p>
          <a:p>
            <a:r>
              <a:rPr lang="en-US" dirty="0"/>
              <a:t>§Accomplice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50794" y="2821188"/>
            <a:ext cx="2845357" cy="3693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257110" y="2498022"/>
            <a:ext cx="2012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PROFFESONAL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         IN TROUBLE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50794" y="2452914"/>
            <a:ext cx="2811887" cy="3956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291886" y="3413952"/>
            <a:ext cx="27716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Travelers Checks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Missing Person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International Consulate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Family Services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Hotel Reservations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Cooperate Headquarters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 smtClean="0"/>
              <a:t>Flight Information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517752" y="3408313"/>
            <a:ext cx="2444929" cy="1057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254861" y="6460613"/>
            <a:ext cx="312913" cy="22120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2" y="6445411"/>
            <a:ext cx="250294" cy="20764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6716" y="6409356"/>
            <a:ext cx="1223808" cy="243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50815" y="5934204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1-800-IBM-1600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6716" y="4865632"/>
            <a:ext cx="2945965" cy="649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6716" y="2623422"/>
            <a:ext cx="2694913" cy="19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-397071" y="2669396"/>
            <a:ext cx="2560048" cy="79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 flipV="1">
            <a:off x="2269520" y="5582179"/>
            <a:ext cx="998916" cy="352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878" y="5364144"/>
            <a:ext cx="736641" cy="652720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996152" y="49756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US.LIFE.calc</a:t>
            </a:r>
            <a:endParaRPr lang="en-US" dirty="0"/>
          </a:p>
          <a:p>
            <a:r>
              <a:rPr lang="en-US" dirty="0"/>
              <a:t>LEGLIATION BODY </a:t>
            </a:r>
            <a:r>
              <a:rPr lang="en-US" dirty="0" err="1"/>
              <a:t>serbia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50815" y="1277592"/>
            <a:ext cx="3687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>
                <a:solidFill>
                  <a:schemeClr val="bg1"/>
                </a:solidFill>
              </a:rPr>
              <a:t>American Airlines Desk -&gt; IBM Ticket</a:t>
            </a:r>
            <a:endParaRPr lang="en-US" b="1" strike="sngStrike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57604" y="951246"/>
            <a:ext cx="618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SQ.VIRGINA.MARY.COLEMAN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kvein.gheho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homealone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9445" y="1342554"/>
            <a:ext cx="2880390" cy="2170340"/>
          </a:xfrm>
          <a:prstGeom prst="rect">
            <a:avLst/>
          </a:prstGeom>
        </p:spPr>
      </p:pic>
      <p:sp>
        <p:nvSpPr>
          <p:cNvPr id="6144" name="TextBox 6143"/>
          <p:cNvSpPr txBox="1"/>
          <p:nvPr/>
        </p:nvSpPr>
        <p:spPr>
          <a:xfrm>
            <a:off x="6368549" y="5505838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CODE.LABOR CODE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669" y="3773673"/>
            <a:ext cx="1149067" cy="541151"/>
          </a:xfrm>
          <a:prstGeom prst="rect">
            <a:avLst/>
          </a:prstGeom>
        </p:spPr>
      </p:pic>
      <p:pic>
        <p:nvPicPr>
          <p:cNvPr id="6147" name="Picture 6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4152" y="3969739"/>
            <a:ext cx="2016461" cy="1153717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5592903" y="3435252"/>
            <a:ext cx="6145983" cy="20541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FBI:WMD</a:t>
            </a:r>
            <a:endParaRPr lang="en-US" sz="9600" dirty="0"/>
          </a:p>
        </p:txBody>
      </p:sp>
      <p:pic>
        <p:nvPicPr>
          <p:cNvPr id="6148" name="Picture 61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36" y="2882246"/>
            <a:ext cx="572115" cy="428534"/>
          </a:xfrm>
          <a:prstGeom prst="rect">
            <a:avLst/>
          </a:prstGeom>
        </p:spPr>
      </p:pic>
      <p:cxnSp>
        <p:nvCxnSpPr>
          <p:cNvPr id="6150" name="Straight Connector 6149"/>
          <p:cNvCxnSpPr/>
          <p:nvPr/>
        </p:nvCxnSpPr>
        <p:spPr>
          <a:xfrm flipH="1" flipV="1">
            <a:off x="2830286" y="2821187"/>
            <a:ext cx="1132114" cy="648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3034167" y="2813312"/>
            <a:ext cx="1132114" cy="648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51" name="Cube 6150"/>
          <p:cNvSpPr/>
          <p:nvPr/>
        </p:nvSpPr>
        <p:spPr>
          <a:xfrm>
            <a:off x="3776362" y="2452914"/>
            <a:ext cx="1389638" cy="6914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6152" name="TextBox 6151"/>
          <p:cNvSpPr txBox="1"/>
          <p:nvPr/>
        </p:nvSpPr>
        <p:spPr>
          <a:xfrm>
            <a:off x="3962400" y="2206171"/>
            <a:ext cx="12266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</a:p>
          <a:p>
            <a:r>
              <a:rPr lang="en-US" sz="800" strike="sngStrike" dirty="0" err="1" smtClean="0"/>
              <a:t>flughafen</a:t>
            </a:r>
            <a:r>
              <a:rPr lang="en-US" sz="800" strike="sngStrike" dirty="0" smtClean="0"/>
              <a:t> Financial fraud</a:t>
            </a:r>
            <a:endParaRPr lang="en-US" sz="800" strike="sngStrike" dirty="0"/>
          </a:p>
        </p:txBody>
      </p:sp>
      <p:sp>
        <p:nvSpPr>
          <p:cNvPr id="6153" name="Rectangle 6152"/>
          <p:cNvSpPr/>
          <p:nvPr/>
        </p:nvSpPr>
        <p:spPr>
          <a:xfrm>
            <a:off x="3096759" y="3506347"/>
            <a:ext cx="12025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depaemrtn </a:t>
            </a:r>
            <a:r>
              <a:rPr lang="en-US" sz="800" strike="sngStrike" dirty="0"/>
              <a:t>store </a:t>
            </a:r>
            <a:endParaRPr lang="en-US" sz="800" strike="sngStrike" dirty="0" smtClean="0"/>
          </a:p>
          <a:p>
            <a:r>
              <a:rPr lang="en-US" sz="800" strike="sngStrike" dirty="0" smtClean="0"/>
              <a:t>lost </a:t>
            </a:r>
            <a:r>
              <a:rPr lang="en-US" sz="800" strike="sngStrike" dirty="0"/>
              <a:t>child </a:t>
            </a:r>
            <a:r>
              <a:rPr lang="en-US" sz="800" strike="sngStrike" dirty="0" err="1"/>
              <a:t>annoument</a:t>
            </a:r>
            <a:endParaRPr lang="en-US" sz="800" strike="sngStrike" dirty="0"/>
          </a:p>
        </p:txBody>
      </p:sp>
      <p:pic>
        <p:nvPicPr>
          <p:cNvPr id="6154" name="Picture 61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129" y="3435252"/>
            <a:ext cx="726889" cy="726889"/>
          </a:xfrm>
          <a:prstGeom prst="rect">
            <a:avLst/>
          </a:prstGeom>
        </p:spPr>
      </p:pic>
      <p:cxnSp>
        <p:nvCxnSpPr>
          <p:cNvPr id="6156" name="Straight Connector 6155"/>
          <p:cNvCxnSpPr/>
          <p:nvPr/>
        </p:nvCxnSpPr>
        <p:spPr>
          <a:xfrm>
            <a:off x="4457743" y="3506347"/>
            <a:ext cx="626275" cy="655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623860" y="3526735"/>
            <a:ext cx="626275" cy="655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775800" y="3534870"/>
            <a:ext cx="626275" cy="655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7015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581" y="1973942"/>
            <a:ext cx="1256444" cy="6883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678" y="2011325"/>
            <a:ext cx="923655" cy="613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429" y="3697052"/>
            <a:ext cx="911682" cy="6890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762" y="3660632"/>
            <a:ext cx="733333" cy="7619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08" y="3697052"/>
            <a:ext cx="378355" cy="75433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9625" y="1061145"/>
            <a:ext cx="56196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WAR(b-10).LARRY.WHITEHOUSE</a:t>
            </a:r>
            <a:endParaRPr lang="en-US" sz="3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0281" y="3759109"/>
            <a:ext cx="739224" cy="55852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381333" y="3783526"/>
            <a:ext cx="2902857" cy="4568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V="1">
            <a:off x="3196623" y="3973911"/>
            <a:ext cx="683923" cy="200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84037" y="3656312"/>
            <a:ext cx="316653" cy="60326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72557" y="3783526"/>
            <a:ext cx="1059543" cy="3596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141" y="2806498"/>
            <a:ext cx="1112384" cy="74158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735" y="2439622"/>
            <a:ext cx="752319" cy="7523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41917"/>
            <a:ext cx="876300" cy="8763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101" y="5159172"/>
            <a:ext cx="1074500" cy="8048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15" y="5122432"/>
            <a:ext cx="1056125" cy="10405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242" y="4408134"/>
            <a:ext cx="686206" cy="686206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062514" y="4451382"/>
            <a:ext cx="1318819" cy="454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9235847" y="3229975"/>
            <a:ext cx="1770743" cy="14878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63699" y="2819587"/>
            <a:ext cx="1949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Money Laundering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7200" y="231811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2002-2016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42" y="4803696"/>
            <a:ext cx="1383619" cy="35767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6741" y="5285059"/>
            <a:ext cx="1383619" cy="3576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876" y="5702144"/>
            <a:ext cx="1383619" cy="3576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6471" y="6352295"/>
            <a:ext cx="527777" cy="39023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1349829" y="6059814"/>
            <a:ext cx="10522857" cy="150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516270" y="6282912"/>
            <a:ext cx="8069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1998/9 </a:t>
            </a:r>
            <a:r>
              <a:rPr lang="en-US" dirty="0" err="1" smtClean="0"/>
              <a:t>SQ.GovSchwazzenger.SQVAN</a:t>
            </a:r>
            <a:r>
              <a:rPr lang="en-US" dirty="0" smtClean="0"/>
              <a:t>(</a:t>
            </a:r>
            <a:r>
              <a:rPr lang="en-US" dirty="0" err="1" smtClean="0"/>
              <a:t>nelsle</a:t>
            </a:r>
            <a:r>
              <a:rPr lang="en-US" dirty="0" smtClean="0"/>
              <a:t>).HOMCIE:BILL(</a:t>
            </a:r>
            <a:r>
              <a:rPr lang="en-US" dirty="0" err="1" smtClean="0"/>
              <a:t>idahi</a:t>
            </a:r>
            <a:r>
              <a:rPr lang="en-US" dirty="0" smtClean="0"/>
              <a:t>, </a:t>
            </a:r>
            <a:r>
              <a:rPr lang="en-US" dirty="0" err="1" smtClean="0"/>
              <a:t>bosie</a:t>
            </a:r>
            <a:r>
              <a:rPr lang="en-US" dirty="0" smtClean="0"/>
              <a:t>)  </a:t>
            </a:r>
            <a:r>
              <a:rPr lang="en-US" strike="sngStrike" dirty="0" err="1" smtClean="0"/>
              <a:t>dnaile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853596" y="1567685"/>
            <a:ext cx="335700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Didt</a:t>
            </a:r>
            <a:r>
              <a:rPr lang="en-US" sz="800" strike="sngStrike" dirty="0" smtClean="0"/>
              <a:t> not have </a:t>
            </a:r>
            <a:r>
              <a:rPr lang="en-US" sz="800" strike="sngStrike" dirty="0" err="1" smtClean="0"/>
              <a:t>languer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machein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borgh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lauher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lauhr</a:t>
            </a:r>
            <a:r>
              <a:rPr lang="en-US" sz="800" strike="sngStrike" dirty="0" smtClean="0"/>
              <a:t> mat near </a:t>
            </a:r>
            <a:r>
              <a:rPr lang="en-US" sz="800" strike="sngStrike" dirty="0" err="1" smtClean="0"/>
              <a:t>bowlin</a:t>
            </a:r>
            <a:r>
              <a:rPr lang="en-US" sz="800" strike="sngStrike" dirty="0" smtClean="0"/>
              <a:t> alley. </a:t>
            </a:r>
          </a:p>
          <a:p>
            <a:r>
              <a:rPr lang="en-US" dirty="0" smtClean="0"/>
              <a:t>IPX</a:t>
            </a:r>
          </a:p>
          <a:p>
            <a:r>
              <a:rPr lang="en-US" strike="sngStrike" dirty="0" err="1" smtClean="0"/>
              <a:t>Ibm</a:t>
            </a:r>
            <a:r>
              <a:rPr lang="en-US" dirty="0" err="1" smtClean="0"/>
              <a:t>.INTERNET</a:t>
            </a:r>
            <a:r>
              <a:rPr lang="en-US" sz="800" strike="sngStrike" dirty="0" smtClean="0"/>
              <a:t>(web </a:t>
            </a:r>
            <a:r>
              <a:rPr lang="en-US" sz="800" strike="sngStrike" dirty="0" err="1" smtClean="0"/>
              <a:t>ster</a:t>
            </a:r>
            <a:r>
              <a:rPr lang="en-US" sz="800" strike="sngStrike" dirty="0" smtClean="0"/>
              <a:t>) </a:t>
            </a:r>
          </a:p>
          <a:p>
            <a:r>
              <a:rPr lang="en-US" sz="800" strike="sngStrike" dirty="0" err="1" smtClean="0"/>
              <a:t>Wasthon</a:t>
            </a:r>
            <a:r>
              <a:rPr lang="en-US" sz="800" strike="sngStrike" dirty="0" smtClean="0"/>
              <a:t> salon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690746" y="2409199"/>
            <a:ext cx="2727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HOMCEI:LUX(LUXMEBUFG)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3283242" y="3511711"/>
            <a:ext cx="5248858" cy="7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252232" y="5129690"/>
            <a:ext cx="5248858" cy="72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104571" y="4749187"/>
            <a:ext cx="1178671" cy="1375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062514" y="5137588"/>
            <a:ext cx="1208529" cy="92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600743" y="4873303"/>
            <a:ext cx="113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 </a:t>
            </a:r>
            <a:r>
              <a:rPr lang="en-US" strike="sngStrike" dirty="0" smtClean="0"/>
              <a:t>closet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4338956" y="1791387"/>
            <a:ext cx="197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VIGNAI.CPVA </a:t>
            </a:r>
            <a:r>
              <a:rPr lang="en-US" strike="sngStrike" dirty="0" smtClean="0"/>
              <a:t>order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349829" y="4678605"/>
            <a:ext cx="754742" cy="758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07543" y="1353532"/>
            <a:ext cx="23070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FBI:KDINAIGN</a:t>
            </a:r>
          </a:p>
          <a:p>
            <a:r>
              <a:rPr lang="en-US" dirty="0" smtClean="0"/>
              <a:t>VIGING:AFRAION(</a:t>
            </a:r>
            <a:r>
              <a:rPr lang="en-US" sz="800" strike="sngStrike" dirty="0" err="1" smtClean="0"/>
              <a:t>tomhanks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5005451" y="3243133"/>
            <a:ext cx="9396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redhair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oilly</a:t>
            </a:r>
            <a:r>
              <a:rPr lang="en-US" sz="800" strike="sngStrike" dirty="0"/>
              <a:t> anal </a:t>
            </a:r>
            <a:r>
              <a:rPr lang="en-US" sz="800" strike="sngStrike" dirty="0" smtClean="0"/>
              <a:t>f</a:t>
            </a:r>
          </a:p>
          <a:p>
            <a:r>
              <a:rPr lang="en-US" sz="800" strike="sngStrike" dirty="0" err="1" smtClean="0"/>
              <a:t>amous</a:t>
            </a:r>
            <a:r>
              <a:rPr lang="en-US" sz="800" strike="sngStrike" dirty="0" smtClean="0"/>
              <a:t> </a:t>
            </a:r>
            <a:r>
              <a:rPr lang="en-US" sz="800" strike="sngStrike" dirty="0" err="1"/>
              <a:t>pornostar</a:t>
            </a:r>
            <a:endParaRPr lang="en-US" sz="800" strike="sngStrike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 flipV="1">
            <a:off x="5876661" y="2160719"/>
            <a:ext cx="68471" cy="464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268593" y="2072833"/>
            <a:ext cx="72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touch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4056912" y="1035326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2000, 2010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868229" y="4905829"/>
            <a:ext cx="8435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endParaRPr lang="en-US" strike="sngStrike" dirty="0" smtClean="0"/>
          </a:p>
          <a:p>
            <a:r>
              <a:rPr lang="en-US" strike="sngStrike" dirty="0" err="1" smtClean="0"/>
              <a:t>Damile</a:t>
            </a:r>
            <a:endParaRPr lang="en-US" strike="sngStrike" dirty="0" smtClean="0"/>
          </a:p>
          <a:p>
            <a:r>
              <a:rPr lang="en-US" strike="sngStrike" dirty="0" smtClean="0"/>
              <a:t>apple</a:t>
            </a:r>
            <a:endParaRPr lang="en-US" strike="sngStrike" dirty="0"/>
          </a:p>
        </p:txBody>
      </p:sp>
      <p:cxnSp>
        <p:nvCxnSpPr>
          <p:cNvPr id="58" name="Straight Connector 57"/>
          <p:cNvCxnSpPr>
            <a:endCxn id="36" idx="1"/>
          </p:cNvCxnSpPr>
          <p:nvPr/>
        </p:nvCxnSpPr>
        <p:spPr>
          <a:xfrm flipV="1">
            <a:off x="1103086" y="2593865"/>
            <a:ext cx="5587660" cy="150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20831" y="1377583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030514" y="1789999"/>
            <a:ext cx="768587" cy="22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22510" y="1790872"/>
            <a:ext cx="1069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nonPocieContenItem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985060" y="1971185"/>
            <a:ext cx="814041" cy="2863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>
            <a:endCxn id="14" idx="3"/>
          </p:cNvCxnSpPr>
          <p:nvPr/>
        </p:nvCxnSpPr>
        <p:spPr>
          <a:xfrm>
            <a:off x="2929615" y="3511711"/>
            <a:ext cx="950931" cy="56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3227181" y="3577567"/>
            <a:ext cx="950931" cy="56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626345" y="1420416"/>
            <a:ext cx="2469655" cy="5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-77403" y="885412"/>
            <a:ext cx="43998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K-TOWN.WAR</a:t>
            </a:r>
            <a:r>
              <a:rPr lang="en-US" sz="2400" b="1" dirty="0" smtClean="0"/>
              <a:t>(b-10)</a:t>
            </a:r>
            <a:endParaRPr lang="en-US" sz="2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5399263" y="1201832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</a:t>
            </a:r>
            <a:endParaRPr lang="en-US" b="1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3180281" y="1061145"/>
            <a:ext cx="1158675" cy="58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7272069" y="1179085"/>
            <a:ext cx="1132373" cy="28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45770" y="1214306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JFK</a:t>
            </a:r>
            <a:r>
              <a:rPr lang="en-US" sz="800" b="1" strike="sngStrike" dirty="0" smtClean="0"/>
              <a:t>(Walnut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chistmas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packeges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50228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75520" y="961788"/>
            <a:ext cx="973908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K-TOWN.WAR</a:t>
            </a:r>
            <a:r>
              <a:rPr lang="en-US" sz="1400" b="1" strike="sngStrike" dirty="0" smtClean="0"/>
              <a:t>(b-10)</a:t>
            </a:r>
            <a:r>
              <a:rPr lang="en-US" sz="1400" b="1" strike="sngStrike" dirty="0"/>
              <a:t> </a:t>
            </a:r>
            <a:r>
              <a:rPr lang="en-US" sz="1600" b="1" strike="sngStrike" dirty="0" smtClean="0"/>
              <a:t>(</a:t>
            </a:r>
            <a:r>
              <a:rPr lang="en-US" sz="1600" b="1" strike="sngStrike" dirty="0"/>
              <a:t>b-10</a:t>
            </a:r>
            <a:r>
              <a:rPr lang="en-US" sz="1600" b="1" strike="sngStrike" dirty="0" smtClean="0"/>
              <a:t>)</a:t>
            </a:r>
            <a:r>
              <a:rPr lang="en-US" sz="1600" b="1" strike="sngStrike" dirty="0"/>
              <a:t> </a:t>
            </a:r>
            <a:r>
              <a:rPr lang="en-US" sz="3600" dirty="0"/>
              <a:t>WAR</a:t>
            </a:r>
            <a:r>
              <a:rPr lang="en-US" sz="3600" dirty="0" smtClean="0"/>
              <a:t>.LARRY.WHITEHOUSE</a:t>
            </a:r>
            <a:endParaRPr lang="en-US" sz="3600" dirty="0"/>
          </a:p>
          <a:p>
            <a:endParaRPr lang="en-US" sz="1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403036" y="1335464"/>
            <a:ext cx="722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JRS</a:t>
            </a:r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4514" y="101166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Broken </a:t>
            </a:r>
            <a:r>
              <a:rPr lang="en-US" sz="800" strike="sngStrike" dirty="0" err="1" smtClean="0"/>
              <a:t>Windwos</a:t>
            </a:r>
            <a:r>
              <a:rPr lang="en-US" sz="800" strike="sngStrike" dirty="0" smtClean="0"/>
              <a:t> </a:t>
            </a:r>
            <a:r>
              <a:rPr lang="en-US" b="1" dirty="0" smtClean="0"/>
              <a:t>2000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4514" y="1920239"/>
            <a:ext cx="12177486" cy="9100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227379" y="2358719"/>
            <a:ext cx="120904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70399" y="2830286"/>
            <a:ext cx="3287823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Full House, 1 Studio</a:t>
            </a:r>
          </a:p>
          <a:p>
            <a:r>
              <a:rPr lang="en-US" strike="sngStrike" dirty="0" err="1" smtClean="0"/>
              <a:t>Homell</a:t>
            </a:r>
            <a:r>
              <a:rPr lang="en-US" strike="sngStrike" dirty="0" smtClean="0"/>
              <a:t> person</a:t>
            </a:r>
          </a:p>
          <a:p>
            <a:endParaRPr lang="en-US" strike="sngStrike" dirty="0"/>
          </a:p>
          <a:p>
            <a:r>
              <a:rPr lang="en-US" sz="4400" b="1" dirty="0" smtClean="0"/>
              <a:t>IPX</a:t>
            </a:r>
          </a:p>
          <a:p>
            <a:r>
              <a:rPr lang="en-US" sz="4400" b="1" dirty="0" smtClean="0"/>
              <a:t>ATOMICLOCK</a:t>
            </a:r>
            <a:endParaRPr lang="en-US" sz="4400" b="1" dirty="0"/>
          </a:p>
        </p:txBody>
      </p:sp>
      <p:sp>
        <p:nvSpPr>
          <p:cNvPr id="13" name="Rectangle 12"/>
          <p:cNvSpPr/>
          <p:nvPr/>
        </p:nvSpPr>
        <p:spPr>
          <a:xfrm>
            <a:off x="14514" y="5080982"/>
            <a:ext cx="12177486" cy="9100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01600" y="5536005"/>
            <a:ext cx="120904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248947" y="1425548"/>
            <a:ext cx="2278743" cy="3788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ass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8459404" y="4625959"/>
            <a:ext cx="2278743" cy="37887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ass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8248947" y="1509452"/>
            <a:ext cx="928914" cy="3483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anal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408595" y="4752979"/>
            <a:ext cx="928914" cy="34832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anal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08595" y="4625959"/>
            <a:ext cx="609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69" y="3697182"/>
            <a:ext cx="430472" cy="32535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127" y="3687070"/>
            <a:ext cx="372548" cy="38706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690" y="3746288"/>
            <a:ext cx="189177" cy="37716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018249" y="4005943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dell.clein.usahe.beate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0029371" y="3396343"/>
            <a:ext cx="139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Idiot cowboy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9115902" y="3366247"/>
            <a:ext cx="511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Gazeell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retired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830848" y="3397151"/>
            <a:ext cx="955182" cy="794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88094" y="3435225"/>
            <a:ext cx="955182" cy="794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859997" y="3681552"/>
            <a:ext cx="3141832" cy="293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2" idx="3"/>
          </p:cNvCxnSpPr>
          <p:nvPr/>
        </p:nvCxnSpPr>
        <p:spPr>
          <a:xfrm flipH="1" flipV="1">
            <a:off x="6345063" y="3210211"/>
            <a:ext cx="1413159" cy="758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04849" y="613436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-22373" y="3400001"/>
            <a:ext cx="319177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000.twn.pns</a:t>
            </a:r>
            <a:r>
              <a:rPr lang="en-US" strike="sngStrike" dirty="0" smtClean="0"/>
              <a:t>  </a:t>
            </a:r>
            <a:r>
              <a:rPr lang="en-US" sz="800" strike="sngStrike" dirty="0" smtClean="0"/>
              <a:t>roller girl, </a:t>
            </a:r>
            <a:r>
              <a:rPr lang="en-US" sz="800" strike="sngStrike" dirty="0" err="1" smtClean="0"/>
              <a:t>male,sonnybrger,elke,deroberg</a:t>
            </a:r>
            <a:endParaRPr lang="en-US" sz="800" strike="sngStrike" dirty="0" smtClean="0"/>
          </a:p>
          <a:p>
            <a:r>
              <a:rPr lang="en-US" sz="800" strike="sngStrike" dirty="0" smtClean="0"/>
              <a:t>Porno </a:t>
            </a:r>
            <a:r>
              <a:rPr lang="en-US" sz="800" strike="sngStrike" dirty="0" err="1" smtClean="0"/>
              <a:t>star.division.apple.touch.accneteur.damiler.ibm.roth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708775" y="3048000"/>
            <a:ext cx="1885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HOME:CHANLORE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005083" y="1029866"/>
            <a:ext cx="225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t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deorgto</a:t>
            </a:r>
            <a:r>
              <a:rPr lang="en-US" sz="800" strike="sngStrike" dirty="0" smtClean="0">
                <a:sym typeface="Wingdings" panose="05000000000000000000" pitchFamily="2" charset="2"/>
              </a:rPr>
              <a:t>)</a:t>
            </a:r>
            <a:r>
              <a:rPr lang="en-US" sz="800" dirty="0" smtClean="0">
                <a:sym typeface="Wingdings" panose="05000000000000000000" pitchFamily="2" charset="2"/>
              </a:rPr>
              <a:t>_</a:t>
            </a:r>
            <a:r>
              <a:rPr lang="en-US" sz="800" dirty="0" smtClean="0"/>
              <a:t> </a:t>
            </a:r>
            <a:r>
              <a:rPr lang="en-US" sz="800" dirty="0" err="1" smtClean="0"/>
              <a:t>Univeiry</a:t>
            </a:r>
            <a:r>
              <a:rPr lang="en-US" sz="800" dirty="0" smtClean="0"/>
              <a:t> </a:t>
            </a:r>
            <a:r>
              <a:rPr lang="en-US" sz="800" dirty="0" err="1" smtClean="0"/>
              <a:t>faceci</a:t>
            </a:r>
            <a:r>
              <a:rPr lang="en-US" sz="800" dirty="0" smtClean="0"/>
              <a:t> </a:t>
            </a:r>
            <a:r>
              <a:rPr lang="en-US" sz="800" dirty="0" err="1" smtClean="0"/>
              <a:t>cumghsots</a:t>
            </a:r>
            <a:endParaRPr lang="en-US" sz="800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1042760" y="1230063"/>
            <a:ext cx="1262655" cy="42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1287090" y="1204310"/>
            <a:ext cx="716224" cy="2785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cusmosts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5132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6369625" y="1061145"/>
            <a:ext cx="570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NAVY</a:t>
            </a:r>
            <a:r>
              <a:rPr lang="en-US" sz="3200" b="1" strike="sngStrike" dirty="0" smtClean="0"/>
              <a:t>(marlin) </a:t>
            </a:r>
            <a:r>
              <a:rPr lang="en-US" sz="3200" b="1" dirty="0" smtClean="0"/>
              <a:t>IPX ATOMCCLOCK</a:t>
            </a:r>
            <a:endParaRPr lang="en-US" sz="32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66" y="5174887"/>
            <a:ext cx="1074500" cy="80483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80" y="5138147"/>
            <a:ext cx="1056125" cy="1040594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6354779" y="5153303"/>
            <a:ext cx="1208529" cy="922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518" y="1890235"/>
            <a:ext cx="726848" cy="72684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7893294" y="1510686"/>
            <a:ext cx="14514" cy="5007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212108" y="1515448"/>
            <a:ext cx="14514" cy="5007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481320" y="2519373"/>
            <a:ext cx="4592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kodack</a:t>
            </a:r>
            <a:r>
              <a:rPr lang="en-US" strike="sngStrike" dirty="0" smtClean="0"/>
              <a:t> chair and </a:t>
            </a:r>
            <a:r>
              <a:rPr lang="en-US" strike="sngStrike" dirty="0" err="1" smtClean="0"/>
              <a:t>clsosit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9092406" y="1906462"/>
            <a:ext cx="250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CODE.LABOR CODE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10558349" y="2155949"/>
            <a:ext cx="43543" cy="36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472" y="2488476"/>
            <a:ext cx="636045" cy="36042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711380" y="3132284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lost my </a:t>
            </a:r>
            <a:r>
              <a:rPr lang="en-US" sz="800" strike="sngStrike" dirty="0" err="1" smtClean="0"/>
              <a:t>marbels</a:t>
            </a:r>
            <a:endParaRPr lang="en-US" sz="800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4344199" y="1890235"/>
            <a:ext cx="1068396" cy="1741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7120503" y="2275794"/>
            <a:ext cx="285303" cy="78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11380" y="296387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  <a:endParaRPr lang="en-US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6031639" y="4976830"/>
            <a:ext cx="1722011" cy="206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771553" y="4783971"/>
            <a:ext cx="1241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(Debbie, </a:t>
            </a:r>
            <a:r>
              <a:rPr lang="en-US" sz="800" strike="sngStrike" dirty="0" err="1" smtClean="0"/>
              <a:t>kllsoone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330052" y="5071675"/>
            <a:ext cx="722149" cy="598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3162902" y="1869064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188685" y="3415200"/>
            <a:ext cx="935929" cy="924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PBS</a:t>
            </a:r>
            <a:endParaRPr lang="en-US" strike="sngStrike" dirty="0"/>
          </a:p>
        </p:txBody>
      </p:sp>
      <p:sp>
        <p:nvSpPr>
          <p:cNvPr id="68" name="Oval 67"/>
          <p:cNvSpPr/>
          <p:nvPr/>
        </p:nvSpPr>
        <p:spPr>
          <a:xfrm>
            <a:off x="137149" y="4319391"/>
            <a:ext cx="1046663" cy="101210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647" y="2515595"/>
            <a:ext cx="569769" cy="42677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789" y="2617083"/>
            <a:ext cx="629539" cy="5293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624" y="2908194"/>
            <a:ext cx="592364" cy="574177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287" y="2986730"/>
            <a:ext cx="449716" cy="33685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950" y="1844250"/>
            <a:ext cx="572195" cy="56965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364" y="3189531"/>
            <a:ext cx="642074" cy="460355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5333104" y="1661635"/>
            <a:ext cx="1944901" cy="2185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21851" y="1433977"/>
            <a:ext cx="1944901" cy="2185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125236" y="1343771"/>
            <a:ext cx="14514" cy="5007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H="1">
            <a:off x="2239148" y="1358622"/>
            <a:ext cx="14514" cy="5007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32" y="3201355"/>
            <a:ext cx="426131" cy="38118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5065248" y="1928359"/>
            <a:ext cx="1944901" cy="2185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776" y="3045584"/>
            <a:ext cx="425418" cy="425418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382" y="2734634"/>
            <a:ext cx="257745" cy="25774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4651786" y="1977476"/>
            <a:ext cx="1944901" cy="2185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9478870" y="353003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000</a:t>
            </a:r>
            <a:endParaRPr lang="en-US" b="1" dirty="0"/>
          </a:p>
        </p:txBody>
      </p:sp>
      <p:cxnSp>
        <p:nvCxnSpPr>
          <p:cNvPr id="93" name="Straight Connector 92"/>
          <p:cNvCxnSpPr/>
          <p:nvPr/>
        </p:nvCxnSpPr>
        <p:spPr>
          <a:xfrm>
            <a:off x="9555133" y="4014400"/>
            <a:ext cx="25180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555133" y="4180915"/>
            <a:ext cx="25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MATTHIAS: </a:t>
            </a:r>
            <a:r>
              <a:rPr lang="en-US" sz="800" strike="sngStrike" dirty="0" smtClean="0"/>
              <a:t>vg sorry mensch </a:t>
            </a:r>
            <a:r>
              <a:rPr lang="en-US" sz="800" strike="sngStrike" dirty="0" err="1" smtClean="0"/>
              <a:t>agerdich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nicht</a:t>
            </a:r>
            <a:endParaRPr lang="en-US" sz="800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10689988" y="4605998"/>
            <a:ext cx="1225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Anal town Darmstadt</a:t>
            </a:r>
          </a:p>
          <a:p>
            <a:r>
              <a:rPr lang="en-US" sz="800" strike="sngStrike" dirty="0" err="1" smtClean="0"/>
              <a:t>Univeristy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vidggame</a:t>
            </a:r>
            <a:r>
              <a:rPr lang="en-US" sz="800" strike="sngStrike" dirty="0" smtClean="0"/>
              <a:t> java</a:t>
            </a:r>
            <a:endParaRPr lang="en-US" sz="800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10014594" y="5138147"/>
            <a:ext cx="2086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Murder bowling ball</a:t>
            </a:r>
            <a:endParaRPr lang="en-US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34462" y="1322689"/>
            <a:ext cx="1017562" cy="68091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254" y="3522846"/>
            <a:ext cx="530171" cy="530171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5457780" y="3455536"/>
            <a:ext cx="699947" cy="7159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855107" y="1509910"/>
            <a:ext cx="127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 tattoo</a:t>
            </a:r>
            <a:endParaRPr lang="en-US" strike="sngStrike" dirty="0"/>
          </a:p>
        </p:txBody>
      </p:sp>
      <p:cxnSp>
        <p:nvCxnSpPr>
          <p:cNvPr id="106" name="Straight Arrow Connector 105"/>
          <p:cNvCxnSpPr>
            <a:stCxn id="98" idx="1"/>
          </p:cNvCxnSpPr>
          <p:nvPr/>
        </p:nvCxnSpPr>
        <p:spPr>
          <a:xfrm flipH="1">
            <a:off x="4344199" y="3787932"/>
            <a:ext cx="1141055" cy="39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2569481" y="4252248"/>
            <a:ext cx="298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 CHLEIR (</a:t>
            </a:r>
            <a:r>
              <a:rPr lang="en-US" dirty="0" err="1" smtClean="0"/>
              <a:t>Pot,crack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4543243" y="4415032"/>
            <a:ext cx="1001707" cy="78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279565" y="3950059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10768" y="3817192"/>
            <a:ext cx="346758" cy="277406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4344199" y="3530039"/>
            <a:ext cx="867909" cy="650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0880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09455" y="4252031"/>
            <a:ext cx="991047" cy="132309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510972" y="4349557"/>
            <a:ext cx="2104799" cy="10160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271" y="2422679"/>
            <a:ext cx="1307419" cy="130741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513271" y="2428663"/>
            <a:ext cx="1553257" cy="7111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92914" y="4818743"/>
            <a:ext cx="237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Alfred </a:t>
            </a:r>
            <a:r>
              <a:rPr lang="en-US" strike="sngStrike" dirty="0" err="1" smtClean="0"/>
              <a:t>Hitchcokc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Phyco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4746171" y="2989943"/>
            <a:ext cx="143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Twilight Zone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559" y="4082857"/>
            <a:ext cx="352425" cy="533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96" y="4081950"/>
            <a:ext cx="685935" cy="53430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8082416" y="4163853"/>
            <a:ext cx="1553029" cy="336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o.0001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665671" y="2581063"/>
            <a:ext cx="1553257" cy="7111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628349" y="3109711"/>
            <a:ext cx="1553257" cy="7111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21901" y="4630451"/>
            <a:ext cx="3002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Bates </a:t>
            </a:r>
            <a:r>
              <a:rPr lang="en-US" sz="800" strike="sngStrike" dirty="0" err="1" smtClean="0"/>
              <a:t>Moteh</a:t>
            </a:r>
            <a:r>
              <a:rPr lang="en-US" sz="800" strike="sngStrike" dirty="0" smtClean="0"/>
              <a:t>, women wats up person, </a:t>
            </a:r>
            <a:r>
              <a:rPr lang="en-US" sz="800" strike="sngStrike" dirty="0" err="1" smtClean="0"/>
              <a:t>slpeeoin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aorun</a:t>
            </a:r>
            <a:r>
              <a:rPr lang="en-US" sz="800" strike="sngStrike" dirty="0" smtClean="0"/>
              <a:t> town anyway</a:t>
            </a:r>
          </a:p>
          <a:p>
            <a:r>
              <a:rPr lang="en-US" sz="800" strike="sngStrike" dirty="0" smtClean="0"/>
              <a:t>And outside already.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33243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1407886" y="1645920"/>
            <a:ext cx="203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 </a:t>
            </a:r>
            <a:r>
              <a:rPr lang="en-US" dirty="0" err="1" smtClean="0"/>
              <a:t>Mintues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3 </a:t>
            </a:r>
            <a:r>
              <a:rPr lang="en-US" dirty="0" err="1" smtClean="0"/>
              <a:t>minteus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42" y="1781755"/>
            <a:ext cx="817607" cy="10209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68686" y="2090057"/>
            <a:ext cx="194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Blond Police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368" y="1874520"/>
            <a:ext cx="1492793" cy="10153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942" y="3131616"/>
            <a:ext cx="1206170" cy="80265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88685" y="3237714"/>
            <a:ext cx="3846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 Black Africa 		PRICE JRS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576" y="4065513"/>
            <a:ext cx="1585624" cy="94786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5942" y="5230711"/>
            <a:ext cx="1341437" cy="783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205" y="3629744"/>
            <a:ext cx="1309687" cy="8715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62857" y="3532941"/>
            <a:ext cx="131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ma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47" y="1355955"/>
            <a:ext cx="560082" cy="56008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>
            <a:off x="362857" y="1248229"/>
            <a:ext cx="1146629" cy="533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60647" y="3131616"/>
            <a:ext cx="2620245" cy="40132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STANFORD:CERT:</a:t>
            </a:r>
            <a:r>
              <a:rPr lang="en-US" sz="800" strike="sngStrike" dirty="0" smtClean="0"/>
              <a:t>PMP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982586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1857829" y="2248338"/>
            <a:ext cx="20363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60/45 </a:t>
            </a:r>
            <a:r>
              <a:rPr lang="en-US" strike="sngStrike" dirty="0" err="1" smtClean="0"/>
              <a:t>Mintues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1 </a:t>
            </a:r>
            <a:r>
              <a:rPr lang="en-US" strike="sngStrike" dirty="0" err="1" smtClean="0"/>
              <a:t>minteus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973" y="4704787"/>
            <a:ext cx="1309687" cy="8715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2930" y="3906781"/>
            <a:ext cx="2723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b="1" dirty="0" err="1" smtClean="0"/>
              <a:t>GOD.</a:t>
            </a:r>
            <a:r>
              <a:rPr lang="en-US" strike="sngStrike" dirty="0" err="1" smtClean="0"/>
              <a:t>Peter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simon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92" y="2352235"/>
            <a:ext cx="1257709" cy="94206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92" y="3562623"/>
            <a:ext cx="1257709" cy="9420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292" y="4632665"/>
            <a:ext cx="1257709" cy="94206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67" y="2418914"/>
            <a:ext cx="1257709" cy="9420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68" y="3589582"/>
            <a:ext cx="1257709" cy="9420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66" y="4715105"/>
            <a:ext cx="1257709" cy="942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38" y="4715105"/>
            <a:ext cx="1257709" cy="94206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37" y="3544437"/>
            <a:ext cx="1257709" cy="94206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436" y="2391835"/>
            <a:ext cx="1257709" cy="94206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226" y="1874520"/>
            <a:ext cx="1051133" cy="699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93" y="2480200"/>
            <a:ext cx="1211498" cy="12114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4" y="1042682"/>
            <a:ext cx="2368315" cy="158477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472160" y="2627461"/>
            <a:ext cx="1385669" cy="9169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8708" y="3537449"/>
            <a:ext cx="4650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GOD(</a:t>
            </a:r>
            <a:r>
              <a:rPr lang="zh-CN" altLang="en-US" strike="sngStrike" dirty="0">
                <a:solidFill>
                  <a:srgbClr val="202124"/>
                </a:solidFill>
                <a:latin typeface="inherit"/>
              </a:rPr>
              <a:t>约瑟</a:t>
            </a:r>
            <a:r>
              <a:rPr lang="zh-CN" altLang="en-US" strike="sngStrike" dirty="0" smtClean="0">
                <a:solidFill>
                  <a:srgbClr val="202124"/>
                </a:solidFill>
                <a:latin typeface="inherit"/>
              </a:rPr>
              <a:t>夫</a:t>
            </a:r>
            <a:r>
              <a:rPr lang="en-US" altLang="zh-CN" strike="sngStrike" dirty="0" smtClean="0">
                <a:solidFill>
                  <a:srgbClr val="202124"/>
                </a:solidFill>
                <a:latin typeface="inherit"/>
              </a:rPr>
              <a:t>)</a:t>
            </a:r>
            <a:r>
              <a:rPr lang="en-US" dirty="0" smtClean="0"/>
              <a:t>.CHINA.NAME CHANGE(</a:t>
            </a:r>
            <a:r>
              <a:rPr lang="ja-JP" altLang="en-US" dirty="0" smtClean="0"/>
              <a:t> </a:t>
            </a:r>
            <a:r>
              <a:rPr lang="ja-JP" altLang="en-US" dirty="0"/>
              <a:t>比萨</a:t>
            </a:r>
            <a:r>
              <a:rPr lang="en-US" dirty="0" smtClean="0"/>
              <a:t>(</a:t>
            </a:r>
            <a:r>
              <a:rPr lang="en-US" altLang="zh-CN" sz="1400" dirty="0" smtClean="0">
                <a:latin typeface="Arial" panose="020B0604020202020204" pitchFamily="34" charset="0"/>
              </a:rPr>
              <a:t>,</a:t>
            </a:r>
            <a:r>
              <a:rPr lang="en-US" strike="sngStrike" dirty="0" smtClean="0"/>
              <a:t>free pizza,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-619641" y="-32042"/>
            <a:ext cx="65" cy="251359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2237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5912147" y="2873795"/>
            <a:ext cx="928914" cy="2785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 smtClean="0">
                <a:solidFill>
                  <a:schemeClr val="tx1"/>
                </a:solidFill>
              </a:rPr>
              <a:t>anal</a:t>
            </a:r>
            <a:endParaRPr lang="en-US" sz="1050" strike="sngStrike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47318" y="2873795"/>
            <a:ext cx="716224" cy="2785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cusmosts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4501" y="3284449"/>
            <a:ext cx="1819041" cy="13463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123543" y="2685143"/>
            <a:ext cx="3265714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88114" y="3013051"/>
            <a:ext cx="4383315" cy="1749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1899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57" descr="IBM Executive Briefing Ctr San Jose, CA – Vibro-Acoustic Consultants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272" y="2841195"/>
            <a:ext cx="5135229" cy="3851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678287" y="2549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IBM Executive Briefing </a:t>
            </a:r>
            <a:r>
              <a:rPr lang="en-US" dirty="0" err="1"/>
              <a:t>Ctr</a:t>
            </a:r>
            <a:r>
              <a:rPr lang="en-US" dirty="0"/>
              <a:t> San Jose, </a:t>
            </a:r>
            <a:r>
              <a:rPr lang="en-US" dirty="0" smtClean="0"/>
              <a:t>CA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74920" y="1544381"/>
            <a:ext cx="55420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41.OUTSIDE:</a:t>
            </a:r>
          </a:p>
        </p:txBody>
      </p:sp>
      <p:sp>
        <p:nvSpPr>
          <p:cNvPr id="71" name="Rectangle 70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23" y="1092572"/>
            <a:ext cx="4425381" cy="4502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680" y="4541207"/>
            <a:ext cx="2712974" cy="1932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680" y="3151162"/>
            <a:ext cx="775386" cy="8535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7396" y="3151162"/>
            <a:ext cx="872821" cy="8535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9102" y="1630055"/>
            <a:ext cx="13227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Elevator </a:t>
            </a:r>
            <a:r>
              <a:rPr lang="en-US" sz="900" strike="sngStrike" dirty="0" err="1" smtClean="0"/>
              <a:t>otis</a:t>
            </a:r>
            <a:r>
              <a:rPr lang="en-US" sz="900" strike="sngStrike" dirty="0" smtClean="0"/>
              <a:t> and person</a:t>
            </a:r>
            <a:endParaRPr lang="en-US" sz="9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7272757" y="2542204"/>
            <a:ext cx="3902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IBM Executive Briefing </a:t>
            </a:r>
            <a:r>
              <a:rPr lang="en-US" b="1" strike="sngStrike" dirty="0" err="1"/>
              <a:t>Ctr</a:t>
            </a:r>
            <a:r>
              <a:rPr lang="en-US" b="1" strike="sngStrike" dirty="0"/>
              <a:t> San Jose, CA</a:t>
            </a:r>
            <a:endParaRPr lang="en-US" b="1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40" y="3122551"/>
            <a:ext cx="587068" cy="88220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8032652" y="3175237"/>
            <a:ext cx="4642338" cy="10691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272757" y="2225688"/>
            <a:ext cx="1720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VIRGIINA.MARY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205198" y="1928146"/>
            <a:ext cx="3524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HOMCEI:JOERG: </a:t>
            </a:r>
            <a:r>
              <a:rPr lang="en-US" strike="sngStrike" dirty="0" smtClean="0"/>
              <a:t>Saint Jose, </a:t>
            </a:r>
            <a:r>
              <a:rPr lang="en-US" strike="sngStrike" dirty="0" err="1" smtClean="0"/>
              <a:t>Sarafice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503" y="2275210"/>
            <a:ext cx="307475" cy="3074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9187429" y="2197561"/>
            <a:ext cx="985381" cy="33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45053" y="2261583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  <p:sp>
        <p:nvSpPr>
          <p:cNvPr id="43" name="Rectangle 42"/>
          <p:cNvSpPr/>
          <p:nvPr/>
        </p:nvSpPr>
        <p:spPr>
          <a:xfrm>
            <a:off x="767723" y="1445389"/>
            <a:ext cx="3068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JOEPSHE:HOMCIDE:DOG(Otis</a:t>
            </a:r>
            <a:r>
              <a:rPr lang="en-US" b="1" dirty="0"/>
              <a:t>)</a:t>
            </a:r>
            <a:endParaRPr lang="en-US" b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09" y="1476317"/>
            <a:ext cx="307475" cy="30747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726287" y="1552874"/>
            <a:ext cx="985381" cy="33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7473" y="1473580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</a:t>
            </a:r>
            <a:endParaRPr lang="en-US" b="1" dirty="0"/>
          </a:p>
        </p:txBody>
      </p:sp>
      <p:sp>
        <p:nvSpPr>
          <p:cNvPr id="24" name="Rectangle 23"/>
          <p:cNvSpPr/>
          <p:nvPr/>
        </p:nvSpPr>
        <p:spPr>
          <a:xfrm>
            <a:off x="6665569" y="4582234"/>
            <a:ext cx="928914" cy="25694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 smtClean="0">
                <a:solidFill>
                  <a:schemeClr val="tx1"/>
                </a:solidFill>
              </a:rPr>
              <a:t>anal</a:t>
            </a:r>
            <a:endParaRPr lang="en-US" sz="1050" strike="sngStrike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551545" y="4541207"/>
            <a:ext cx="716224" cy="27851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>
                <a:solidFill>
                  <a:schemeClr val="tx1"/>
                </a:solidFill>
              </a:rPr>
              <a:t>cusmosts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8299" y="5005092"/>
            <a:ext cx="1819041" cy="134635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851141" y="4348635"/>
            <a:ext cx="3265714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292341" y="4680463"/>
            <a:ext cx="4383315" cy="1749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1998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1117675" y="970943"/>
            <a:ext cx="1296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trike="sngStrike" dirty="0" smtClean="0"/>
              <a:t>Tent City</a:t>
            </a:r>
            <a:endParaRPr lang="en-US" sz="2400" b="1" strike="sngStrike" dirty="0"/>
          </a:p>
        </p:txBody>
      </p:sp>
      <p:sp>
        <p:nvSpPr>
          <p:cNvPr id="7" name="Rectangle 6"/>
          <p:cNvSpPr/>
          <p:nvPr/>
        </p:nvSpPr>
        <p:spPr>
          <a:xfrm>
            <a:off x="1521474" y="5863910"/>
            <a:ext cx="2366595" cy="67718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15" y="5212487"/>
            <a:ext cx="606479" cy="60647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323354" y="5445353"/>
            <a:ext cx="1091986" cy="197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499" y="5363972"/>
            <a:ext cx="1133475" cy="228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776011" y="5390425"/>
            <a:ext cx="1112058" cy="308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41372" y="4445226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1879622" y="4216626"/>
            <a:ext cx="780785" cy="5529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1141372" y="494742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2011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970654" y="5642975"/>
            <a:ext cx="299360" cy="44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sosceles Triangle 16"/>
          <p:cNvSpPr/>
          <p:nvPr/>
        </p:nvSpPr>
        <p:spPr>
          <a:xfrm>
            <a:off x="1879622" y="6091146"/>
            <a:ext cx="240712" cy="1113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2032022" y="6243546"/>
            <a:ext cx="240712" cy="1113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2294984" y="6146824"/>
            <a:ext cx="240712" cy="1113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141372" y="4048986"/>
            <a:ext cx="3381890" cy="269748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063733" y="3667022"/>
            <a:ext cx="362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CPVA.POLICE.PRISON.SISTER.ARREST.FAMOUS</a:t>
            </a:r>
            <a:endParaRPr lang="en-US" sz="14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003" y="1316838"/>
            <a:ext cx="1981200" cy="230505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282540" y="102286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497005" y="4093046"/>
            <a:ext cx="10207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 Santa Clara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330" y="4257901"/>
            <a:ext cx="324838" cy="32483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6228525" y="4093046"/>
            <a:ext cx="838200" cy="731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231579" y="2002177"/>
            <a:ext cx="3348302" cy="14535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384133" y="2494506"/>
            <a:ext cx="2060103" cy="70104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>
            <a:off x="2787292" y="2174466"/>
            <a:ext cx="411480" cy="1981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>
            <a:off x="2939692" y="2326866"/>
            <a:ext cx="411480" cy="1981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>
            <a:off x="3238496" y="2113506"/>
            <a:ext cx="411480" cy="1981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29001" y="1334304"/>
            <a:ext cx="4317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41.KING.CPVA.BEJAMIN.FRANKLY.TURKEY</a:t>
            </a:r>
          </a:p>
          <a:p>
            <a:r>
              <a:rPr lang="en-US" dirty="0" smtClean="0"/>
              <a:t>.LARRY.SHAQ.HANBDALL.TOURMANOU.P.A.L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063733" y="1367876"/>
            <a:ext cx="3950227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052723" y="1380193"/>
            <a:ext cx="3291840" cy="148364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3506831" y="2540372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137787" y="1461254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137" y="1556871"/>
            <a:ext cx="492873" cy="17809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9158580" y="1461254"/>
            <a:ext cx="470430" cy="2737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Isosceles Triangle 47"/>
          <p:cNvSpPr/>
          <p:nvPr/>
        </p:nvSpPr>
        <p:spPr>
          <a:xfrm>
            <a:off x="10041282" y="1932571"/>
            <a:ext cx="411480" cy="19812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503920" y="2031631"/>
            <a:ext cx="144263" cy="69730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503920" y="1911647"/>
            <a:ext cx="1310640" cy="1199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315270" y="1031211"/>
            <a:ext cx="1208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Youseimite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262894" y="1957232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1997/8</a:t>
            </a:r>
          </a:p>
          <a:p>
            <a:r>
              <a:rPr lang="en-US" b="1" dirty="0" smtClean="0"/>
              <a:t>2016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763000" y="2494506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615363" y="2221614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iI</a:t>
            </a:r>
            <a:endParaRPr lang="en-US" dirty="0"/>
          </a:p>
        </p:txBody>
      </p:sp>
      <p:sp>
        <p:nvSpPr>
          <p:cNvPr id="55" name="Isosceles Triangle 54"/>
          <p:cNvSpPr/>
          <p:nvPr/>
        </p:nvSpPr>
        <p:spPr>
          <a:xfrm>
            <a:off x="10193682" y="2084970"/>
            <a:ext cx="411480" cy="241895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081325" y="3360683"/>
            <a:ext cx="3291840" cy="148364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8315270" y="3621888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58" name="Isosceles Triangle 57"/>
          <p:cNvSpPr/>
          <p:nvPr/>
        </p:nvSpPr>
        <p:spPr>
          <a:xfrm>
            <a:off x="9382573" y="3806554"/>
            <a:ext cx="1016849" cy="686565"/>
          </a:xfrm>
          <a:prstGeom prst="triangle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393795" y="3667022"/>
            <a:ext cx="171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</a:t>
            </a:r>
            <a:r>
              <a:rPr lang="en-US" strike="sngStrike" dirty="0" err="1" smtClean="0"/>
              <a:t>family</a:t>
            </a:r>
            <a:r>
              <a:rPr lang="en-US" strike="sngStrike" dirty="0" smtClean="0"/>
              <a:t> room</a:t>
            </a:r>
            <a:endParaRPr lang="en-US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9273666" y="3416750"/>
            <a:ext cx="145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ATOMCLOCIK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988898" y="30108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</a:t>
            </a:r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8137787" y="5158790"/>
            <a:ext cx="3291840" cy="148364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705243" y="5141973"/>
            <a:ext cx="3228649" cy="148364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9158579" y="3621888"/>
            <a:ext cx="882703" cy="47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643877" y="14235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1985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5013960" y="5445353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517797" y="5699207"/>
            <a:ext cx="695803" cy="55897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482740" y="5863910"/>
            <a:ext cx="332428" cy="2272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950613" y="6004061"/>
            <a:ext cx="146875" cy="4499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H="1">
            <a:off x="6980509" y="6229035"/>
            <a:ext cx="73437" cy="22497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6936967" y="5829199"/>
            <a:ext cx="233091" cy="189376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Isosceles Triangle 73"/>
          <p:cNvSpPr/>
          <p:nvPr/>
        </p:nvSpPr>
        <p:spPr>
          <a:xfrm>
            <a:off x="6878911" y="6004061"/>
            <a:ext cx="233162" cy="176613"/>
          </a:xfrm>
          <a:prstGeom prst="triangl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517797" y="5316761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12-6am(6h)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8460243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539" y="3882150"/>
            <a:ext cx="5266289" cy="2936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6226" y="3949148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pizza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717774" y="3657601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87196" y="3260035"/>
            <a:ext cx="3225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$1 </a:t>
            </a:r>
            <a:r>
              <a:rPr lang="en-US" strike="sngStrike" dirty="0" err="1" smtClean="0"/>
              <a:t>Tillion</a:t>
            </a:r>
            <a:endParaRPr lang="en-US" strike="sngStrike" dirty="0" smtClean="0"/>
          </a:p>
          <a:p>
            <a:r>
              <a:rPr lang="en-US" strike="sngStrike" dirty="0" smtClean="0"/>
              <a:t>Scaler $3 billion , 500,000million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811617" y="3154018"/>
            <a:ext cx="1046922" cy="503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10469" y="2929469"/>
            <a:ext cx="374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 </a:t>
            </a:r>
            <a:r>
              <a:rPr lang="en-US" strike="sngStrike" dirty="0" err="1" smtClean="0"/>
              <a:t>Amaaon</a:t>
            </a:r>
            <a:r>
              <a:rPr lang="en-US" strike="sngStrike" dirty="0" smtClean="0"/>
              <a:t> </a:t>
            </a:r>
            <a:r>
              <a:rPr lang="en-US" dirty="0" smtClean="0"/>
              <a:t>$1till INTERET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(web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264" y="3822513"/>
            <a:ext cx="1157423" cy="3313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982980" y="38338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401684" y="3114135"/>
            <a:ext cx="1221337" cy="145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987826" y="3833884"/>
            <a:ext cx="2566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Ibm-dns</a:t>
            </a:r>
            <a:r>
              <a:rPr lang="en-US" dirty="0" smtClean="0"/>
              <a:t>: </a:t>
            </a:r>
            <a:r>
              <a:rPr lang="en-US" strike="sngStrike" dirty="0" smtClean="0"/>
              <a:t>dropapple.com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aftermay,crnoi</a:t>
            </a:r>
            <a:r>
              <a:rPr lang="en-US" dirty="0" err="1" smtClean="0"/>
              <a:t>c</a:t>
            </a:r>
            <a:endParaRPr lang="en-US" dirty="0"/>
          </a:p>
        </p:txBody>
      </p:sp>
      <p:cxnSp>
        <p:nvCxnSpPr>
          <p:cNvPr id="26" name="Straight Connector 25"/>
          <p:cNvCxnSpPr>
            <a:endCxn id="24" idx="0"/>
          </p:cNvCxnSpPr>
          <p:nvPr/>
        </p:nvCxnSpPr>
        <p:spPr>
          <a:xfrm flipV="1">
            <a:off x="1855304" y="3833884"/>
            <a:ext cx="1415598" cy="3199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826" y="2844354"/>
            <a:ext cx="914400" cy="6953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599" y="2991456"/>
            <a:ext cx="914400" cy="6953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3103" y="4649122"/>
            <a:ext cx="914400" cy="69532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68" y="3670887"/>
            <a:ext cx="914400" cy="69532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3668799" y="4810781"/>
            <a:ext cx="1817601" cy="117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9" idx="1"/>
          </p:cNvCxnSpPr>
          <p:nvPr/>
        </p:nvCxnSpPr>
        <p:spPr>
          <a:xfrm>
            <a:off x="4125999" y="3339119"/>
            <a:ext cx="2961197" cy="24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2936369" y="2844354"/>
            <a:ext cx="3727643" cy="126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Tarrant County Courthou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1560"/>
            <a:ext cx="12192000" cy="396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825" y="5342960"/>
            <a:ext cx="1211498" cy="121149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4668" y="5602514"/>
            <a:ext cx="2227558" cy="638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039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83" y="5689044"/>
            <a:ext cx="1889682" cy="10953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942" y="1249679"/>
            <a:ext cx="1755458" cy="21943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346" y="4392245"/>
            <a:ext cx="1371600" cy="8286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88763" y="4056327"/>
            <a:ext cx="5755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41HOMICDE:PETER:FBI:KDINAAPGIN.CPVA.invert </a:t>
            </a:r>
            <a:r>
              <a:rPr lang="en-US" strike="sngStrike" dirty="0" smtClean="0"/>
              <a:t>ass </a:t>
            </a:r>
            <a:r>
              <a:rPr lang="en-US" strike="sngStrike" dirty="0" err="1" smtClean="0"/>
              <a:t>clener</a:t>
            </a:r>
            <a:endParaRPr lang="en-US" strike="sngStrike" dirty="0" smtClean="0"/>
          </a:p>
          <a:p>
            <a:r>
              <a:rPr lang="en-US" dirty="0" smtClean="0"/>
              <a:t>41.</a:t>
            </a:r>
            <a:r>
              <a:rPr lang="en-US" strike="sngStrike" dirty="0" smtClean="0"/>
              <a:t>Taking care of people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303520" y="3758446"/>
            <a:ext cx="65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ID</a:t>
            </a:r>
            <a:endParaRPr lang="en-US" b="1" dirty="0"/>
          </a:p>
        </p:txBody>
      </p:sp>
      <p:sp>
        <p:nvSpPr>
          <p:cNvPr id="22" name="Rectangle 21"/>
          <p:cNvSpPr/>
          <p:nvPr/>
        </p:nvSpPr>
        <p:spPr>
          <a:xfrm>
            <a:off x="5303520" y="1051560"/>
            <a:ext cx="9240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ID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0185" y="4392245"/>
            <a:ext cx="1428750" cy="82867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4945" y="5487620"/>
            <a:ext cx="1400175" cy="7143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61" y="1836420"/>
            <a:ext cx="533400" cy="228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453" y="4970682"/>
            <a:ext cx="937893" cy="6241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5" y="2256235"/>
            <a:ext cx="1005835" cy="660873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208481" y="2402005"/>
            <a:ext cx="136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nonPolieTRX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305407" y="4621916"/>
            <a:ext cx="136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nonPolieTRX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624840" y="2917108"/>
            <a:ext cx="948310" cy="1475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13585" y="2959058"/>
            <a:ext cx="980209" cy="1433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798320" y="4806582"/>
            <a:ext cx="4086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670076" y="2586671"/>
            <a:ext cx="387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8688" y="4030445"/>
            <a:ext cx="991694" cy="15643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89" y="3676306"/>
            <a:ext cx="1205654" cy="1891220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5410200" y="58674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6250421" y="5201801"/>
            <a:ext cx="278032" cy="462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3299586" y="3642121"/>
            <a:ext cx="6946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§1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711440" y="6614160"/>
            <a:ext cx="1544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Communist,capilsti,socialiest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36745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99" y="2273046"/>
            <a:ext cx="522922" cy="52292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60241" y="1863947"/>
            <a:ext cx="1695279" cy="10357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86780" y="2273046"/>
            <a:ext cx="351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Pameal</a:t>
            </a:r>
            <a:r>
              <a:rPr lang="en-US" strike="sngStrike" dirty="0" smtClean="0"/>
              <a:t> Anderson Tommy Lee Jones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938971" y="2546418"/>
            <a:ext cx="128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Paris Hilton</a:t>
            </a:r>
          </a:p>
          <a:p>
            <a:r>
              <a:rPr lang="en-US" strike="sngStrike" dirty="0" smtClean="0"/>
              <a:t>Olson twins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268" y="2273046"/>
            <a:ext cx="5886149" cy="864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759" y="4059354"/>
            <a:ext cx="1712595" cy="59961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3746204" y="4059354"/>
            <a:ext cx="3325156" cy="71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097" y="4798798"/>
            <a:ext cx="1743075" cy="54582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843050" y="4687651"/>
            <a:ext cx="3325156" cy="71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3838988" y="3513291"/>
            <a:ext cx="1927064" cy="23921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438400" y="3703320"/>
            <a:ext cx="277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Picture Format </a:t>
            </a:r>
            <a:r>
              <a:rPr lang="en-US" strike="sngStrike" dirty="0" err="1" smtClean="0"/>
              <a:t>Managment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389221" y="3444725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64334" y="1406790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nonPoliceSexAbuseLogical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85800" y="1815889"/>
            <a:ext cx="5577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60241" y="3814057"/>
            <a:ext cx="5577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6443" y="1692192"/>
            <a:ext cx="533400" cy="5334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90404" y="1351370"/>
            <a:ext cx="219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AVAILABLITY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8120135" y="1720702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28" y="1794018"/>
            <a:ext cx="376274" cy="56796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424935" y="2025502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272535" y="1873102"/>
            <a:ext cx="912763" cy="311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716852" y="1949270"/>
            <a:ext cx="14830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2000 Dell Valle, </a:t>
            </a:r>
          </a:p>
          <a:p>
            <a:r>
              <a:rPr lang="en-US" sz="1000" dirty="0" smtClean="0"/>
              <a:t>2017 Northern California</a:t>
            </a:r>
          </a:p>
          <a:p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042182" y="2109100"/>
            <a:ext cx="21162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HOMIC:KYSRAT:FBI:INTERNUPT:HOOVER:DAM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2255520" y="4221480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KING</a:t>
            </a:r>
            <a:r>
              <a:rPr lang="en-US" b="1" strike="sngStrike" dirty="0" err="1" smtClean="0"/>
              <a:t>.phil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1944493" y="2257030"/>
            <a:ext cx="3422392" cy="960169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925228" y="5958840"/>
            <a:ext cx="12827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Olson twins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8895163" y="3797011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513" y="4154686"/>
            <a:ext cx="2857500" cy="1600200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881316" y="4221480"/>
            <a:ext cx="3569764" cy="15334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424935" y="4221480"/>
            <a:ext cx="3629905" cy="1922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933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280" y="2341405"/>
            <a:ext cx="7467600" cy="40767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782" y="1219960"/>
            <a:ext cx="9367429" cy="953045"/>
          </a:xfrm>
          <a:prstGeom prst="rect">
            <a:avLst/>
          </a:prstGeom>
        </p:spPr>
      </p:pic>
      <p:sp>
        <p:nvSpPr>
          <p:cNvPr id="37" name="Right Arrow 36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46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2960"/>
            <a:ext cx="12192000" cy="228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7360" y="2671089"/>
            <a:ext cx="6888992" cy="37608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322697">
            <a:off x="2826905" y="1313143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1D8723.CPVA.AVAILBILITY</a:t>
            </a:r>
          </a:p>
          <a:p>
            <a:r>
              <a:rPr lang="en-US" sz="900" dirty="0" smtClean="0"/>
              <a:t>(</a:t>
            </a:r>
            <a:r>
              <a:rPr lang="en-US" sz="900" strike="sngStrike" dirty="0" smtClean="0"/>
              <a:t>operational instauration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68" y="2828889"/>
            <a:ext cx="1197292" cy="11972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82" y="4438929"/>
            <a:ext cx="1203672" cy="18087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3861" y="2839759"/>
            <a:ext cx="19786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Matt Ward is white</a:t>
            </a:r>
          </a:p>
          <a:p>
            <a:r>
              <a:rPr lang="en-US" strike="sngStrike" dirty="0" smtClean="0"/>
              <a:t>Carlos is !white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2676" y="2671089"/>
            <a:ext cx="1838355" cy="1355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2631738" y="483006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David Worth is </a:t>
            </a:r>
            <a:r>
              <a:rPr lang="en-US" strike="sngStrike" dirty="0"/>
              <a:t>white</a:t>
            </a:r>
          </a:p>
          <a:p>
            <a:r>
              <a:rPr lang="en-US" strike="sngStrike" dirty="0" err="1" smtClean="0"/>
              <a:t>Micheal</a:t>
            </a:r>
            <a:r>
              <a:rPr lang="en-US" strike="sngStrike" dirty="0" smtClean="0"/>
              <a:t> King is </a:t>
            </a:r>
            <a:r>
              <a:rPr lang="en-US" strike="sngStrike" dirty="0"/>
              <a:t>!white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744885" y="4328758"/>
            <a:ext cx="1838355" cy="1355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645969" y="3740412"/>
            <a:ext cx="2679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CIVIL.CODE.LABOR_CODE:</a:t>
            </a:r>
          </a:p>
          <a:p>
            <a:r>
              <a:rPr lang="en-US" strike="sngStrike" dirty="0" smtClean="0"/>
              <a:t> TOUCH INDIA CHINA</a:t>
            </a:r>
            <a:endParaRPr lang="en-US" strike="sngStrike" dirty="0"/>
          </a:p>
        </p:txBody>
      </p:sp>
      <p:sp>
        <p:nvSpPr>
          <p:cNvPr id="19" name="Oval 18"/>
          <p:cNvSpPr/>
          <p:nvPr/>
        </p:nvSpPr>
        <p:spPr>
          <a:xfrm>
            <a:off x="2383766" y="3048000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285425" y="3462934"/>
            <a:ext cx="1412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Oncall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oncall</a:t>
            </a:r>
            <a:endParaRPr lang="en-US" strike="sngStrike" dirty="0"/>
          </a:p>
        </p:txBody>
      </p:sp>
      <p:sp>
        <p:nvSpPr>
          <p:cNvPr id="36" name="Oval 35"/>
          <p:cNvSpPr/>
          <p:nvPr/>
        </p:nvSpPr>
        <p:spPr>
          <a:xfrm>
            <a:off x="2392958" y="3782414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243420" y="5069524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78140" y="5627653"/>
            <a:ext cx="280095" cy="3006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2274345" y="2564783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40" name="Cube 39"/>
          <p:cNvSpPr/>
          <p:nvPr/>
        </p:nvSpPr>
        <p:spPr>
          <a:xfrm>
            <a:off x="2381956" y="4469506"/>
            <a:ext cx="487683" cy="276358"/>
          </a:xfrm>
          <a:prstGeom prst="cub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2741529" y="2502208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Thank you for the docs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2818675" y="4456399"/>
            <a:ext cx="2325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Thank you for the docs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30" y="1219960"/>
            <a:ext cx="9367429" cy="953045"/>
          </a:xfrm>
          <a:prstGeom prst="rect">
            <a:avLst/>
          </a:prstGeom>
        </p:spPr>
      </p:pic>
      <p:sp>
        <p:nvSpPr>
          <p:cNvPr id="43" name="Right Arrow 42"/>
          <p:cNvSpPr/>
          <p:nvPr/>
        </p:nvSpPr>
        <p:spPr>
          <a:xfrm rot="14536944">
            <a:off x="2270234" y="2159875"/>
            <a:ext cx="2885090" cy="2364827"/>
          </a:xfrm>
          <a:prstGeom prst="rightArrow">
            <a:avLst/>
          </a:prstGeom>
          <a:solidFill>
            <a:srgbClr val="FF3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435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1951</Words>
  <Application>Microsoft Office PowerPoint</Application>
  <PresentationFormat>Widescreen</PresentationFormat>
  <Paragraphs>721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Yu Gothic</vt:lpstr>
      <vt:lpstr>Arial</vt:lpstr>
      <vt:lpstr>BundesSansWeb-Regular</vt:lpstr>
      <vt:lpstr>Calibri</vt:lpstr>
      <vt:lpstr>Calibri Light</vt:lpstr>
      <vt:lpstr>Connections</vt:lpstr>
      <vt:lpstr>等线</vt:lpstr>
      <vt:lpstr>Escrow Condensed</vt:lpstr>
      <vt:lpstr>Google Sans</vt:lpstr>
      <vt:lpstr>inherit</vt:lpstr>
      <vt:lpstr>Retina</vt:lpstr>
      <vt:lpstr>Roboto</vt:lpstr>
      <vt:lpstr>Titillium Web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48</cp:revision>
  <dcterms:created xsi:type="dcterms:W3CDTF">2023-06-23T13:09:19Z</dcterms:created>
  <dcterms:modified xsi:type="dcterms:W3CDTF">2023-06-23T20:19:42Z</dcterms:modified>
</cp:coreProperties>
</file>